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2"/>
  </p:notesMasterIdLst>
  <p:sldIdLst>
    <p:sldId id="256" r:id="rId2"/>
    <p:sldId id="393" r:id="rId3"/>
    <p:sldId id="391" r:id="rId4"/>
    <p:sldId id="509" r:id="rId5"/>
    <p:sldId id="496" r:id="rId6"/>
    <p:sldId id="510" r:id="rId7"/>
    <p:sldId id="497" r:id="rId8"/>
    <p:sldId id="498" r:id="rId9"/>
    <p:sldId id="499" r:id="rId10"/>
    <p:sldId id="500" r:id="rId11"/>
    <p:sldId id="501" r:id="rId12"/>
    <p:sldId id="398" r:id="rId13"/>
    <p:sldId id="504" r:id="rId14"/>
    <p:sldId id="505" r:id="rId15"/>
    <p:sldId id="506" r:id="rId16"/>
    <p:sldId id="507" r:id="rId17"/>
    <p:sldId id="511" r:id="rId18"/>
    <p:sldId id="355" r:id="rId19"/>
    <p:sldId id="266" r:id="rId20"/>
    <p:sldId id="263" r:id="rId21"/>
  </p:sldIdLst>
  <p:sldSz cx="9144000" cy="5143500" type="screen16x9"/>
  <p:notesSz cx="6858000" cy="9144000"/>
  <p:embeddedFontLst>
    <p:embeddedFont>
      <p:font typeface="Poppins" panose="00000500000000000000" pitchFamily="2" charset="0"/>
      <p:regular r:id="rId23"/>
      <p:bold r:id="rId24"/>
      <p:italic r:id="rId25"/>
      <p:boldItalic r:id="rId26"/>
    </p:embeddedFont>
    <p:embeddedFont>
      <p:font typeface="Poppins Light" panose="00000400000000000000" pitchFamily="2" charset="0"/>
      <p:regular r:id="rId27"/>
      <p:bold r:id="rId28"/>
      <p:italic r:id="rId29"/>
      <p:boldItalic r:id="rId30"/>
    </p:embeddedFont>
    <p:embeddedFont>
      <p:font typeface="Poppins SemiBold" panose="000007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B895"/>
    <a:srgbClr val="FFFFFF"/>
    <a:srgbClr val="282E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A13F44-42F3-422E-A838-3EFA673FA424}" v="5" dt="2024-04-24T22:58:14.3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463" autoAdjust="0"/>
  </p:normalViewPr>
  <p:slideViewPr>
    <p:cSldViewPr snapToGrid="0">
      <p:cViewPr varScale="1">
        <p:scale>
          <a:sx n="113" d="100"/>
          <a:sy n="113" d="100"/>
        </p:scale>
        <p:origin x="578"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yla Scheli" userId="8e984409522794b7" providerId="LiveId" clId="{A0A13F44-42F3-422E-A838-3EFA673FA424}"/>
    <pc:docChg chg="undo redo custSel addSld delSld modSld sldOrd">
      <pc:chgData name="Layla Scheli" userId="8e984409522794b7" providerId="LiveId" clId="{A0A13F44-42F3-422E-A838-3EFA673FA424}" dt="2024-04-25T01:50:15.097" v="400" actId="20577"/>
      <pc:docMkLst>
        <pc:docMk/>
      </pc:docMkLst>
      <pc:sldChg chg="addSp delSp modSp mod">
        <pc:chgData name="Layla Scheli" userId="8e984409522794b7" providerId="LiveId" clId="{A0A13F44-42F3-422E-A838-3EFA673FA424}" dt="2024-04-24T22:58:56.764" v="399" actId="20577"/>
        <pc:sldMkLst>
          <pc:docMk/>
          <pc:sldMk cId="0" sldId="256"/>
        </pc:sldMkLst>
        <pc:spChg chg="add del mod">
          <ac:chgData name="Layla Scheli" userId="8e984409522794b7" providerId="LiveId" clId="{A0A13F44-42F3-422E-A838-3EFA673FA424}" dt="2024-04-24T21:40:06.324" v="5" actId="478"/>
          <ac:spMkLst>
            <pc:docMk/>
            <pc:sldMk cId="0" sldId="256"/>
            <ac:spMk id="3" creationId="{635F2ED1-ECB0-B5DC-A88C-A36B56356531}"/>
          </ac:spMkLst>
        </pc:spChg>
        <pc:spChg chg="add mod">
          <ac:chgData name="Layla Scheli" userId="8e984409522794b7" providerId="LiveId" clId="{A0A13F44-42F3-422E-A838-3EFA673FA424}" dt="2024-04-24T22:58:56.764" v="399" actId="20577"/>
          <ac:spMkLst>
            <pc:docMk/>
            <pc:sldMk cId="0" sldId="256"/>
            <ac:spMk id="5" creationId="{6F0953BA-B5AD-DC5F-0FAE-F1CFDD5912CF}"/>
          </ac:spMkLst>
        </pc:spChg>
        <pc:spChg chg="del">
          <ac:chgData name="Layla Scheli" userId="8e984409522794b7" providerId="LiveId" clId="{A0A13F44-42F3-422E-A838-3EFA673FA424}" dt="2024-04-24T21:40:02.327" v="3" actId="478"/>
          <ac:spMkLst>
            <pc:docMk/>
            <pc:sldMk cId="0" sldId="256"/>
            <ac:spMk id="60" creationId="{00000000-0000-0000-0000-000000000000}"/>
          </ac:spMkLst>
        </pc:spChg>
      </pc:sldChg>
      <pc:sldChg chg="del">
        <pc:chgData name="Layla Scheli" userId="8e984409522794b7" providerId="LiveId" clId="{A0A13F44-42F3-422E-A838-3EFA673FA424}" dt="2024-04-24T22:58:33.407" v="303" actId="47"/>
        <pc:sldMkLst>
          <pc:docMk/>
          <pc:sldMk cId="0" sldId="261"/>
        </pc:sldMkLst>
      </pc:sldChg>
      <pc:sldChg chg="del">
        <pc:chgData name="Layla Scheli" userId="8e984409522794b7" providerId="LiveId" clId="{A0A13F44-42F3-422E-A838-3EFA673FA424}" dt="2024-04-24T22:58:33.869" v="315" actId="47"/>
        <pc:sldMkLst>
          <pc:docMk/>
          <pc:sldMk cId="0" sldId="264"/>
        </pc:sldMkLst>
      </pc:sldChg>
      <pc:sldChg chg="del">
        <pc:chgData name="Layla Scheli" userId="8e984409522794b7" providerId="LiveId" clId="{A0A13F44-42F3-422E-A838-3EFA673FA424}" dt="2024-04-24T22:58:30.802" v="294" actId="47"/>
        <pc:sldMkLst>
          <pc:docMk/>
          <pc:sldMk cId="0" sldId="265"/>
        </pc:sldMkLst>
      </pc:sldChg>
      <pc:sldChg chg="modSp mod">
        <pc:chgData name="Layla Scheli" userId="8e984409522794b7" providerId="LiveId" clId="{A0A13F44-42F3-422E-A838-3EFA673FA424}" dt="2024-04-25T01:50:15.097" v="400" actId="20577"/>
        <pc:sldMkLst>
          <pc:docMk/>
          <pc:sldMk cId="0" sldId="266"/>
        </pc:sldMkLst>
        <pc:spChg chg="mod">
          <ac:chgData name="Layla Scheli" userId="8e984409522794b7" providerId="LiveId" clId="{A0A13F44-42F3-422E-A838-3EFA673FA424}" dt="2024-04-25T01:50:15.097" v="400" actId="20577"/>
          <ac:spMkLst>
            <pc:docMk/>
            <pc:sldMk cId="0" sldId="266"/>
            <ac:spMk id="5" creationId="{9AE18CFB-C6DD-3EDE-9FD9-74C4038E16AB}"/>
          </ac:spMkLst>
        </pc:spChg>
      </pc:sldChg>
      <pc:sldChg chg="addSp modSp mod ord">
        <pc:chgData name="Layla Scheli" userId="8e984409522794b7" providerId="LiveId" clId="{A0A13F44-42F3-422E-A838-3EFA673FA424}" dt="2024-04-24T22:55:53.301" v="237" actId="1076"/>
        <pc:sldMkLst>
          <pc:docMk/>
          <pc:sldMk cId="2127229311" sldId="355"/>
        </pc:sldMkLst>
        <pc:spChg chg="mod">
          <ac:chgData name="Layla Scheli" userId="8e984409522794b7" providerId="LiveId" clId="{A0A13F44-42F3-422E-A838-3EFA673FA424}" dt="2024-04-24T22:55:53.301" v="237" actId="1076"/>
          <ac:spMkLst>
            <pc:docMk/>
            <pc:sldMk cId="2127229311" sldId="355"/>
            <ac:spMk id="2" creationId="{D81AE97C-A4F5-140C-2D05-15FCBB96F68E}"/>
          </ac:spMkLst>
        </pc:spChg>
        <pc:picChg chg="add mod">
          <ac:chgData name="Layla Scheli" userId="8e984409522794b7" providerId="LiveId" clId="{A0A13F44-42F3-422E-A838-3EFA673FA424}" dt="2024-04-24T22:55:49.068" v="236" actId="1076"/>
          <ac:picMkLst>
            <pc:docMk/>
            <pc:sldMk cId="2127229311" sldId="355"/>
            <ac:picMk id="5" creationId="{6DFFADE4-8CEF-5942-0C0F-95E025EE8CBF}"/>
          </ac:picMkLst>
        </pc:picChg>
      </pc:sldChg>
      <pc:sldChg chg="del">
        <pc:chgData name="Layla Scheli" userId="8e984409522794b7" providerId="LiveId" clId="{A0A13F44-42F3-422E-A838-3EFA673FA424}" dt="2024-04-24T22:58:31.976" v="298" actId="47"/>
        <pc:sldMkLst>
          <pc:docMk/>
          <pc:sldMk cId="1507205681" sldId="370"/>
        </pc:sldMkLst>
      </pc:sldChg>
      <pc:sldChg chg="del">
        <pc:chgData name="Layla Scheli" userId="8e984409522794b7" providerId="LiveId" clId="{A0A13F44-42F3-422E-A838-3EFA673FA424}" dt="2024-04-24T22:58:47.763" v="397" actId="47"/>
        <pc:sldMkLst>
          <pc:docMk/>
          <pc:sldMk cId="0" sldId="390"/>
        </pc:sldMkLst>
      </pc:sldChg>
      <pc:sldChg chg="modSp mod ord">
        <pc:chgData name="Layla Scheli" userId="8e984409522794b7" providerId="LiveId" clId="{A0A13F44-42F3-422E-A838-3EFA673FA424}" dt="2024-04-24T22:45:56.359" v="61" actId="20577"/>
        <pc:sldMkLst>
          <pc:docMk/>
          <pc:sldMk cId="4116515305" sldId="391"/>
        </pc:sldMkLst>
        <pc:spChg chg="mod">
          <ac:chgData name="Layla Scheli" userId="8e984409522794b7" providerId="LiveId" clId="{A0A13F44-42F3-422E-A838-3EFA673FA424}" dt="2024-04-24T22:45:12.097" v="44" actId="108"/>
          <ac:spMkLst>
            <pc:docMk/>
            <pc:sldMk cId="4116515305" sldId="391"/>
            <ac:spMk id="2" creationId="{7082609E-C49F-ACD4-0CB4-207843C36410}"/>
          </ac:spMkLst>
        </pc:spChg>
        <pc:spChg chg="mod">
          <ac:chgData name="Layla Scheli" userId="8e984409522794b7" providerId="LiveId" clId="{A0A13F44-42F3-422E-A838-3EFA673FA424}" dt="2024-04-24T22:45:56.359" v="61" actId="20577"/>
          <ac:spMkLst>
            <pc:docMk/>
            <pc:sldMk cId="4116515305" sldId="391"/>
            <ac:spMk id="11" creationId="{79D4F5CF-BB1D-5FD8-A0B4-4C79D15FCBB0}"/>
          </ac:spMkLst>
        </pc:spChg>
      </pc:sldChg>
      <pc:sldChg chg="delSp modSp mod">
        <pc:chgData name="Layla Scheli" userId="8e984409522794b7" providerId="LiveId" clId="{A0A13F44-42F3-422E-A838-3EFA673FA424}" dt="2024-04-24T22:44:29.896" v="41" actId="478"/>
        <pc:sldMkLst>
          <pc:docMk/>
          <pc:sldMk cId="3101985458" sldId="393"/>
        </pc:sldMkLst>
        <pc:spChg chg="del">
          <ac:chgData name="Layla Scheli" userId="8e984409522794b7" providerId="LiveId" clId="{A0A13F44-42F3-422E-A838-3EFA673FA424}" dt="2024-04-24T22:44:29.896" v="41" actId="478"/>
          <ac:spMkLst>
            <pc:docMk/>
            <pc:sldMk cId="3101985458" sldId="393"/>
            <ac:spMk id="2" creationId="{C5B478EE-0794-E69A-A312-7D4B8216829E}"/>
          </ac:spMkLst>
        </pc:spChg>
        <pc:spChg chg="mod">
          <ac:chgData name="Layla Scheli" userId="8e984409522794b7" providerId="LiveId" clId="{A0A13F44-42F3-422E-A838-3EFA673FA424}" dt="2024-04-24T22:44:27.504" v="40" actId="5793"/>
          <ac:spMkLst>
            <pc:docMk/>
            <pc:sldMk cId="3101985458" sldId="393"/>
            <ac:spMk id="4" creationId="{4A66DD5A-7F29-51F2-D735-59F5915FE7E1}"/>
          </ac:spMkLst>
        </pc:spChg>
      </pc:sldChg>
      <pc:sldChg chg="del">
        <pc:chgData name="Layla Scheli" userId="8e984409522794b7" providerId="LiveId" clId="{A0A13F44-42F3-422E-A838-3EFA673FA424}" dt="2024-04-24T22:58:31.328" v="295" actId="47"/>
        <pc:sldMkLst>
          <pc:docMk/>
          <pc:sldMk cId="141760358" sldId="394"/>
        </pc:sldMkLst>
      </pc:sldChg>
      <pc:sldChg chg="del">
        <pc:chgData name="Layla Scheli" userId="8e984409522794b7" providerId="LiveId" clId="{A0A13F44-42F3-422E-A838-3EFA673FA424}" dt="2024-04-24T22:58:31.549" v="296" actId="47"/>
        <pc:sldMkLst>
          <pc:docMk/>
          <pc:sldMk cId="191931600" sldId="395"/>
        </pc:sldMkLst>
      </pc:sldChg>
      <pc:sldChg chg="del">
        <pc:chgData name="Layla Scheli" userId="8e984409522794b7" providerId="LiveId" clId="{A0A13F44-42F3-422E-A838-3EFA673FA424}" dt="2024-04-24T22:58:31.786" v="297" actId="47"/>
        <pc:sldMkLst>
          <pc:docMk/>
          <pc:sldMk cId="359786582" sldId="396"/>
        </pc:sldMkLst>
      </pc:sldChg>
      <pc:sldChg chg="addSp delSp modSp mod ord">
        <pc:chgData name="Layla Scheli" userId="8e984409522794b7" providerId="LiveId" clId="{A0A13F44-42F3-422E-A838-3EFA673FA424}" dt="2024-04-24T22:58:24.077" v="292"/>
        <pc:sldMkLst>
          <pc:docMk/>
          <pc:sldMk cId="0" sldId="397"/>
        </pc:sldMkLst>
        <pc:spChg chg="add mod">
          <ac:chgData name="Layla Scheli" userId="8e984409522794b7" providerId="LiveId" clId="{A0A13F44-42F3-422E-A838-3EFA673FA424}" dt="2024-04-24T22:58:20.469" v="290" actId="1076"/>
          <ac:spMkLst>
            <pc:docMk/>
            <pc:sldMk cId="0" sldId="397"/>
            <ac:spMk id="2" creationId="{F999A385-50A0-574F-3FE0-F41150CA6E68}"/>
          </ac:spMkLst>
        </pc:spChg>
        <pc:spChg chg="add mod">
          <ac:chgData name="Layla Scheli" userId="8e984409522794b7" providerId="LiveId" clId="{A0A13F44-42F3-422E-A838-3EFA673FA424}" dt="2024-04-24T22:58:20.469" v="290" actId="1076"/>
          <ac:spMkLst>
            <pc:docMk/>
            <pc:sldMk cId="0" sldId="397"/>
            <ac:spMk id="3" creationId="{5628C410-B3D3-5B3B-4683-ABAB0EFE0B1E}"/>
          </ac:spMkLst>
        </pc:spChg>
        <pc:spChg chg="del">
          <ac:chgData name="Layla Scheli" userId="8e984409522794b7" providerId="LiveId" clId="{A0A13F44-42F3-422E-A838-3EFA673FA424}" dt="2024-04-24T22:58:10.356" v="287" actId="478"/>
          <ac:spMkLst>
            <pc:docMk/>
            <pc:sldMk cId="0" sldId="397"/>
            <ac:spMk id="4" creationId="{86DFF823-7733-0204-3816-37F600D4A4C4}"/>
          </ac:spMkLst>
        </pc:spChg>
        <pc:spChg chg="del">
          <ac:chgData name="Layla Scheli" userId="8e984409522794b7" providerId="LiveId" clId="{A0A13F44-42F3-422E-A838-3EFA673FA424}" dt="2024-04-24T22:58:10.356" v="287" actId="478"/>
          <ac:spMkLst>
            <pc:docMk/>
            <pc:sldMk cId="0" sldId="397"/>
            <ac:spMk id="5" creationId="{A65C603C-DA4F-62F6-C017-C80D5870F274}"/>
          </ac:spMkLst>
        </pc:spChg>
      </pc:sldChg>
      <pc:sldChg chg="modSp mod ord">
        <pc:chgData name="Layla Scheli" userId="8e984409522794b7" providerId="LiveId" clId="{A0A13F44-42F3-422E-A838-3EFA673FA424}" dt="2024-04-24T22:54:04.696" v="188" actId="20577"/>
        <pc:sldMkLst>
          <pc:docMk/>
          <pc:sldMk cId="860816208" sldId="398"/>
        </pc:sldMkLst>
        <pc:spChg chg="mod">
          <ac:chgData name="Layla Scheli" userId="8e984409522794b7" providerId="LiveId" clId="{A0A13F44-42F3-422E-A838-3EFA673FA424}" dt="2024-04-24T22:53:26.262" v="183" actId="313"/>
          <ac:spMkLst>
            <pc:docMk/>
            <pc:sldMk cId="860816208" sldId="398"/>
            <ac:spMk id="6" creationId="{79C13B2C-9479-B169-A48D-8C6C4E86D2E8}"/>
          </ac:spMkLst>
        </pc:spChg>
        <pc:spChg chg="mod">
          <ac:chgData name="Layla Scheli" userId="8e984409522794b7" providerId="LiveId" clId="{A0A13F44-42F3-422E-A838-3EFA673FA424}" dt="2024-04-24T22:54:04.696" v="188" actId="20577"/>
          <ac:spMkLst>
            <pc:docMk/>
            <pc:sldMk cId="860816208" sldId="398"/>
            <ac:spMk id="8" creationId="{657E3DDF-CB26-C3C9-00EF-E53D3A53602F}"/>
          </ac:spMkLst>
        </pc:spChg>
      </pc:sldChg>
      <pc:sldChg chg="del">
        <pc:chgData name="Layla Scheli" userId="8e984409522794b7" providerId="LiveId" clId="{A0A13F44-42F3-422E-A838-3EFA673FA424}" dt="2024-04-24T22:58:32.181" v="299" actId="47"/>
        <pc:sldMkLst>
          <pc:docMk/>
          <pc:sldMk cId="1620250046" sldId="399"/>
        </pc:sldMkLst>
      </pc:sldChg>
      <pc:sldChg chg="del">
        <pc:chgData name="Layla Scheli" userId="8e984409522794b7" providerId="LiveId" clId="{A0A13F44-42F3-422E-A838-3EFA673FA424}" dt="2024-04-24T22:58:32.560" v="300" actId="47"/>
        <pc:sldMkLst>
          <pc:docMk/>
          <pc:sldMk cId="1322489987" sldId="400"/>
        </pc:sldMkLst>
      </pc:sldChg>
      <pc:sldChg chg="del">
        <pc:chgData name="Layla Scheli" userId="8e984409522794b7" providerId="LiveId" clId="{A0A13F44-42F3-422E-A838-3EFA673FA424}" dt="2024-04-24T22:58:32.765" v="301" actId="47"/>
        <pc:sldMkLst>
          <pc:docMk/>
          <pc:sldMk cId="3196078557" sldId="401"/>
        </pc:sldMkLst>
      </pc:sldChg>
      <pc:sldChg chg="del">
        <pc:chgData name="Layla Scheli" userId="8e984409522794b7" providerId="LiveId" clId="{A0A13F44-42F3-422E-A838-3EFA673FA424}" dt="2024-04-24T22:58:33.429" v="304" actId="47"/>
        <pc:sldMkLst>
          <pc:docMk/>
          <pc:sldMk cId="1061196746" sldId="402"/>
        </pc:sldMkLst>
      </pc:sldChg>
      <pc:sldChg chg="del">
        <pc:chgData name="Layla Scheli" userId="8e984409522794b7" providerId="LiveId" clId="{A0A13F44-42F3-422E-A838-3EFA673FA424}" dt="2024-04-24T22:58:33.459" v="305" actId="47"/>
        <pc:sldMkLst>
          <pc:docMk/>
          <pc:sldMk cId="1307697246" sldId="403"/>
        </pc:sldMkLst>
      </pc:sldChg>
      <pc:sldChg chg="del">
        <pc:chgData name="Layla Scheli" userId="8e984409522794b7" providerId="LiveId" clId="{A0A13F44-42F3-422E-A838-3EFA673FA424}" dt="2024-04-24T22:58:33.257" v="302" actId="47"/>
        <pc:sldMkLst>
          <pc:docMk/>
          <pc:sldMk cId="3568249239" sldId="404"/>
        </pc:sldMkLst>
      </pc:sldChg>
      <pc:sldChg chg="del">
        <pc:chgData name="Layla Scheli" userId="8e984409522794b7" providerId="LiveId" clId="{A0A13F44-42F3-422E-A838-3EFA673FA424}" dt="2024-04-24T22:58:33.522" v="306" actId="47"/>
        <pc:sldMkLst>
          <pc:docMk/>
          <pc:sldMk cId="2140205345" sldId="405"/>
        </pc:sldMkLst>
      </pc:sldChg>
      <pc:sldChg chg="del">
        <pc:chgData name="Layla Scheli" userId="8e984409522794b7" providerId="LiveId" clId="{A0A13F44-42F3-422E-A838-3EFA673FA424}" dt="2024-04-24T22:58:33.538" v="307" actId="47"/>
        <pc:sldMkLst>
          <pc:docMk/>
          <pc:sldMk cId="269768400" sldId="406"/>
        </pc:sldMkLst>
      </pc:sldChg>
      <pc:sldChg chg="del">
        <pc:chgData name="Layla Scheli" userId="8e984409522794b7" providerId="LiveId" clId="{A0A13F44-42F3-422E-A838-3EFA673FA424}" dt="2024-04-24T22:58:33.569" v="308" actId="47"/>
        <pc:sldMkLst>
          <pc:docMk/>
          <pc:sldMk cId="1813301475" sldId="407"/>
        </pc:sldMkLst>
      </pc:sldChg>
      <pc:sldChg chg="del">
        <pc:chgData name="Layla Scheli" userId="8e984409522794b7" providerId="LiveId" clId="{A0A13F44-42F3-422E-A838-3EFA673FA424}" dt="2024-04-24T22:58:33.601" v="309" actId="47"/>
        <pc:sldMkLst>
          <pc:docMk/>
          <pc:sldMk cId="2179868806" sldId="408"/>
        </pc:sldMkLst>
      </pc:sldChg>
      <pc:sldChg chg="del">
        <pc:chgData name="Layla Scheli" userId="8e984409522794b7" providerId="LiveId" clId="{A0A13F44-42F3-422E-A838-3EFA673FA424}" dt="2024-04-24T22:58:33.633" v="310" actId="47"/>
        <pc:sldMkLst>
          <pc:docMk/>
          <pc:sldMk cId="3998529875" sldId="409"/>
        </pc:sldMkLst>
      </pc:sldChg>
      <pc:sldChg chg="del">
        <pc:chgData name="Layla Scheli" userId="8e984409522794b7" providerId="LiveId" clId="{A0A13F44-42F3-422E-A838-3EFA673FA424}" dt="2024-04-24T22:58:33.676" v="311" actId="47"/>
        <pc:sldMkLst>
          <pc:docMk/>
          <pc:sldMk cId="613208771" sldId="410"/>
        </pc:sldMkLst>
      </pc:sldChg>
      <pc:sldChg chg="del">
        <pc:chgData name="Layla Scheli" userId="8e984409522794b7" providerId="LiveId" clId="{A0A13F44-42F3-422E-A838-3EFA673FA424}" dt="2024-04-24T22:58:33.727" v="313" actId="47"/>
        <pc:sldMkLst>
          <pc:docMk/>
          <pc:sldMk cId="3982383392" sldId="411"/>
        </pc:sldMkLst>
      </pc:sldChg>
      <pc:sldChg chg="del">
        <pc:chgData name="Layla Scheli" userId="8e984409522794b7" providerId="LiveId" clId="{A0A13F44-42F3-422E-A838-3EFA673FA424}" dt="2024-04-24T22:58:33.695" v="312" actId="47"/>
        <pc:sldMkLst>
          <pc:docMk/>
          <pc:sldMk cId="4164172794" sldId="412"/>
        </pc:sldMkLst>
      </pc:sldChg>
      <pc:sldChg chg="del">
        <pc:chgData name="Layla Scheli" userId="8e984409522794b7" providerId="LiveId" clId="{A0A13F44-42F3-422E-A838-3EFA673FA424}" dt="2024-04-24T22:58:33.759" v="314" actId="47"/>
        <pc:sldMkLst>
          <pc:docMk/>
          <pc:sldMk cId="2244186800" sldId="413"/>
        </pc:sldMkLst>
      </pc:sldChg>
      <pc:sldChg chg="del">
        <pc:chgData name="Layla Scheli" userId="8e984409522794b7" providerId="LiveId" clId="{A0A13F44-42F3-422E-A838-3EFA673FA424}" dt="2024-04-24T22:58:33.901" v="316" actId="47"/>
        <pc:sldMkLst>
          <pc:docMk/>
          <pc:sldMk cId="3661698277" sldId="414"/>
        </pc:sldMkLst>
      </pc:sldChg>
      <pc:sldChg chg="del">
        <pc:chgData name="Layla Scheli" userId="8e984409522794b7" providerId="LiveId" clId="{A0A13F44-42F3-422E-A838-3EFA673FA424}" dt="2024-04-24T22:58:33.934" v="317" actId="47"/>
        <pc:sldMkLst>
          <pc:docMk/>
          <pc:sldMk cId="3585048814" sldId="415"/>
        </pc:sldMkLst>
      </pc:sldChg>
      <pc:sldChg chg="del">
        <pc:chgData name="Layla Scheli" userId="8e984409522794b7" providerId="LiveId" clId="{A0A13F44-42F3-422E-A838-3EFA673FA424}" dt="2024-04-24T22:58:33.965" v="318" actId="47"/>
        <pc:sldMkLst>
          <pc:docMk/>
          <pc:sldMk cId="2343868314" sldId="416"/>
        </pc:sldMkLst>
      </pc:sldChg>
      <pc:sldChg chg="del">
        <pc:chgData name="Layla Scheli" userId="8e984409522794b7" providerId="LiveId" clId="{A0A13F44-42F3-422E-A838-3EFA673FA424}" dt="2024-04-24T22:58:34.012" v="319" actId="47"/>
        <pc:sldMkLst>
          <pc:docMk/>
          <pc:sldMk cId="3015165186" sldId="417"/>
        </pc:sldMkLst>
      </pc:sldChg>
      <pc:sldChg chg="del">
        <pc:chgData name="Layla Scheli" userId="8e984409522794b7" providerId="LiveId" clId="{A0A13F44-42F3-422E-A838-3EFA673FA424}" dt="2024-04-24T22:58:34.028" v="320" actId="47"/>
        <pc:sldMkLst>
          <pc:docMk/>
          <pc:sldMk cId="803677897" sldId="418"/>
        </pc:sldMkLst>
      </pc:sldChg>
      <pc:sldChg chg="del">
        <pc:chgData name="Layla Scheli" userId="8e984409522794b7" providerId="LiveId" clId="{A0A13F44-42F3-422E-A838-3EFA673FA424}" dt="2024-04-24T22:58:34.059" v="321" actId="47"/>
        <pc:sldMkLst>
          <pc:docMk/>
          <pc:sldMk cId="2980437636" sldId="419"/>
        </pc:sldMkLst>
      </pc:sldChg>
      <pc:sldChg chg="del">
        <pc:chgData name="Layla Scheli" userId="8e984409522794b7" providerId="LiveId" clId="{A0A13F44-42F3-422E-A838-3EFA673FA424}" dt="2024-04-24T22:58:34.101" v="322" actId="47"/>
        <pc:sldMkLst>
          <pc:docMk/>
          <pc:sldMk cId="4152106651" sldId="421"/>
        </pc:sldMkLst>
      </pc:sldChg>
      <pc:sldChg chg="del">
        <pc:chgData name="Layla Scheli" userId="8e984409522794b7" providerId="LiveId" clId="{A0A13F44-42F3-422E-A838-3EFA673FA424}" dt="2024-04-24T22:58:34.138" v="323" actId="47"/>
        <pc:sldMkLst>
          <pc:docMk/>
          <pc:sldMk cId="3010829555" sldId="422"/>
        </pc:sldMkLst>
      </pc:sldChg>
      <pc:sldChg chg="del">
        <pc:chgData name="Layla Scheli" userId="8e984409522794b7" providerId="LiveId" clId="{A0A13F44-42F3-422E-A838-3EFA673FA424}" dt="2024-04-24T22:58:34.169" v="324" actId="47"/>
        <pc:sldMkLst>
          <pc:docMk/>
          <pc:sldMk cId="1158795694" sldId="423"/>
        </pc:sldMkLst>
      </pc:sldChg>
      <pc:sldChg chg="del">
        <pc:chgData name="Layla Scheli" userId="8e984409522794b7" providerId="LiveId" clId="{A0A13F44-42F3-422E-A838-3EFA673FA424}" dt="2024-04-24T22:58:34.198" v="325" actId="47"/>
        <pc:sldMkLst>
          <pc:docMk/>
          <pc:sldMk cId="151249202" sldId="424"/>
        </pc:sldMkLst>
      </pc:sldChg>
      <pc:sldChg chg="del">
        <pc:chgData name="Layla Scheli" userId="8e984409522794b7" providerId="LiveId" clId="{A0A13F44-42F3-422E-A838-3EFA673FA424}" dt="2024-04-24T22:58:34.217" v="326" actId="47"/>
        <pc:sldMkLst>
          <pc:docMk/>
          <pc:sldMk cId="3555407518" sldId="425"/>
        </pc:sldMkLst>
      </pc:sldChg>
      <pc:sldChg chg="del">
        <pc:chgData name="Layla Scheli" userId="8e984409522794b7" providerId="LiveId" clId="{A0A13F44-42F3-422E-A838-3EFA673FA424}" dt="2024-04-24T22:58:34.264" v="327" actId="47"/>
        <pc:sldMkLst>
          <pc:docMk/>
          <pc:sldMk cId="3817912359" sldId="426"/>
        </pc:sldMkLst>
      </pc:sldChg>
      <pc:sldChg chg="del">
        <pc:chgData name="Layla Scheli" userId="8e984409522794b7" providerId="LiveId" clId="{A0A13F44-42F3-422E-A838-3EFA673FA424}" dt="2024-04-24T22:58:34.298" v="328" actId="47"/>
        <pc:sldMkLst>
          <pc:docMk/>
          <pc:sldMk cId="1666814546" sldId="427"/>
        </pc:sldMkLst>
      </pc:sldChg>
      <pc:sldChg chg="del">
        <pc:chgData name="Layla Scheli" userId="8e984409522794b7" providerId="LiveId" clId="{A0A13F44-42F3-422E-A838-3EFA673FA424}" dt="2024-04-24T22:58:34.329" v="329" actId="47"/>
        <pc:sldMkLst>
          <pc:docMk/>
          <pc:sldMk cId="2167125977" sldId="428"/>
        </pc:sldMkLst>
      </pc:sldChg>
      <pc:sldChg chg="del">
        <pc:chgData name="Layla Scheli" userId="8e984409522794b7" providerId="LiveId" clId="{A0A13F44-42F3-422E-A838-3EFA673FA424}" dt="2024-04-24T22:58:34.359" v="330" actId="47"/>
        <pc:sldMkLst>
          <pc:docMk/>
          <pc:sldMk cId="4241447036" sldId="429"/>
        </pc:sldMkLst>
      </pc:sldChg>
      <pc:sldChg chg="del">
        <pc:chgData name="Layla Scheli" userId="8e984409522794b7" providerId="LiveId" clId="{A0A13F44-42F3-422E-A838-3EFA673FA424}" dt="2024-04-24T22:58:34.398" v="331" actId="47"/>
        <pc:sldMkLst>
          <pc:docMk/>
          <pc:sldMk cId="1682000688" sldId="430"/>
        </pc:sldMkLst>
      </pc:sldChg>
      <pc:sldChg chg="del">
        <pc:chgData name="Layla Scheli" userId="8e984409522794b7" providerId="LiveId" clId="{A0A13F44-42F3-422E-A838-3EFA673FA424}" dt="2024-04-24T22:58:34.423" v="332" actId="47"/>
        <pc:sldMkLst>
          <pc:docMk/>
          <pc:sldMk cId="961901576" sldId="431"/>
        </pc:sldMkLst>
      </pc:sldChg>
      <pc:sldChg chg="del">
        <pc:chgData name="Layla Scheli" userId="8e984409522794b7" providerId="LiveId" clId="{A0A13F44-42F3-422E-A838-3EFA673FA424}" dt="2024-04-24T22:58:34.455" v="333" actId="47"/>
        <pc:sldMkLst>
          <pc:docMk/>
          <pc:sldMk cId="3613595959" sldId="432"/>
        </pc:sldMkLst>
      </pc:sldChg>
      <pc:sldChg chg="del">
        <pc:chgData name="Layla Scheli" userId="8e984409522794b7" providerId="LiveId" clId="{A0A13F44-42F3-422E-A838-3EFA673FA424}" dt="2024-04-24T22:58:34.478" v="334" actId="47"/>
        <pc:sldMkLst>
          <pc:docMk/>
          <pc:sldMk cId="3894974771" sldId="433"/>
        </pc:sldMkLst>
      </pc:sldChg>
      <pc:sldChg chg="del">
        <pc:chgData name="Layla Scheli" userId="8e984409522794b7" providerId="LiveId" clId="{A0A13F44-42F3-422E-A838-3EFA673FA424}" dt="2024-04-24T22:58:34.549" v="336" actId="47"/>
        <pc:sldMkLst>
          <pc:docMk/>
          <pc:sldMk cId="204212748" sldId="434"/>
        </pc:sldMkLst>
      </pc:sldChg>
      <pc:sldChg chg="del">
        <pc:chgData name="Layla Scheli" userId="8e984409522794b7" providerId="LiveId" clId="{A0A13F44-42F3-422E-A838-3EFA673FA424}" dt="2024-04-24T22:58:34.521" v="335" actId="47"/>
        <pc:sldMkLst>
          <pc:docMk/>
          <pc:sldMk cId="2666576594" sldId="435"/>
        </pc:sldMkLst>
      </pc:sldChg>
      <pc:sldChg chg="del">
        <pc:chgData name="Layla Scheli" userId="8e984409522794b7" providerId="LiveId" clId="{A0A13F44-42F3-422E-A838-3EFA673FA424}" dt="2024-04-24T22:58:34.596" v="337" actId="47"/>
        <pc:sldMkLst>
          <pc:docMk/>
          <pc:sldMk cId="3882848180" sldId="436"/>
        </pc:sldMkLst>
      </pc:sldChg>
      <pc:sldChg chg="del">
        <pc:chgData name="Layla Scheli" userId="8e984409522794b7" providerId="LiveId" clId="{A0A13F44-42F3-422E-A838-3EFA673FA424}" dt="2024-04-24T22:58:34.628" v="338" actId="47"/>
        <pc:sldMkLst>
          <pc:docMk/>
          <pc:sldMk cId="2250922567" sldId="437"/>
        </pc:sldMkLst>
      </pc:sldChg>
      <pc:sldChg chg="del">
        <pc:chgData name="Layla Scheli" userId="8e984409522794b7" providerId="LiveId" clId="{A0A13F44-42F3-422E-A838-3EFA673FA424}" dt="2024-04-24T22:58:34.691" v="340" actId="47"/>
        <pc:sldMkLst>
          <pc:docMk/>
          <pc:sldMk cId="1594118091" sldId="438"/>
        </pc:sldMkLst>
      </pc:sldChg>
      <pc:sldChg chg="del">
        <pc:chgData name="Layla Scheli" userId="8e984409522794b7" providerId="LiveId" clId="{A0A13F44-42F3-422E-A838-3EFA673FA424}" dt="2024-04-24T22:58:34.660" v="339" actId="47"/>
        <pc:sldMkLst>
          <pc:docMk/>
          <pc:sldMk cId="1818723328" sldId="439"/>
        </pc:sldMkLst>
      </pc:sldChg>
      <pc:sldChg chg="del">
        <pc:chgData name="Layla Scheli" userId="8e984409522794b7" providerId="LiveId" clId="{A0A13F44-42F3-422E-A838-3EFA673FA424}" dt="2024-04-24T22:58:34.716" v="341" actId="47"/>
        <pc:sldMkLst>
          <pc:docMk/>
          <pc:sldMk cId="4205482338" sldId="440"/>
        </pc:sldMkLst>
      </pc:sldChg>
      <pc:sldChg chg="del">
        <pc:chgData name="Layla Scheli" userId="8e984409522794b7" providerId="LiveId" clId="{A0A13F44-42F3-422E-A838-3EFA673FA424}" dt="2024-04-24T22:58:34.749" v="342" actId="47"/>
        <pc:sldMkLst>
          <pc:docMk/>
          <pc:sldMk cId="3988210163" sldId="441"/>
        </pc:sldMkLst>
      </pc:sldChg>
      <pc:sldChg chg="del">
        <pc:chgData name="Layla Scheli" userId="8e984409522794b7" providerId="LiveId" clId="{A0A13F44-42F3-422E-A838-3EFA673FA424}" dt="2024-04-24T22:58:34.770" v="343" actId="47"/>
        <pc:sldMkLst>
          <pc:docMk/>
          <pc:sldMk cId="3172213629" sldId="442"/>
        </pc:sldMkLst>
      </pc:sldChg>
      <pc:sldChg chg="del">
        <pc:chgData name="Layla Scheli" userId="8e984409522794b7" providerId="LiveId" clId="{A0A13F44-42F3-422E-A838-3EFA673FA424}" dt="2024-04-24T22:58:34.817" v="344" actId="47"/>
        <pc:sldMkLst>
          <pc:docMk/>
          <pc:sldMk cId="2858141081" sldId="443"/>
        </pc:sldMkLst>
      </pc:sldChg>
      <pc:sldChg chg="del">
        <pc:chgData name="Layla Scheli" userId="8e984409522794b7" providerId="LiveId" clId="{A0A13F44-42F3-422E-A838-3EFA673FA424}" dt="2024-04-24T22:58:34.849" v="345" actId="47"/>
        <pc:sldMkLst>
          <pc:docMk/>
          <pc:sldMk cId="1418197585" sldId="444"/>
        </pc:sldMkLst>
      </pc:sldChg>
      <pc:sldChg chg="del">
        <pc:chgData name="Layla Scheli" userId="8e984409522794b7" providerId="LiveId" clId="{A0A13F44-42F3-422E-A838-3EFA673FA424}" dt="2024-04-24T22:58:34.992" v="349" actId="47"/>
        <pc:sldMkLst>
          <pc:docMk/>
          <pc:sldMk cId="2117966702" sldId="445"/>
        </pc:sldMkLst>
      </pc:sldChg>
      <pc:sldChg chg="del">
        <pc:chgData name="Layla Scheli" userId="8e984409522794b7" providerId="LiveId" clId="{A0A13F44-42F3-422E-A838-3EFA673FA424}" dt="2024-04-24T22:58:34.881" v="346" actId="47"/>
        <pc:sldMkLst>
          <pc:docMk/>
          <pc:sldMk cId="1894545320" sldId="446"/>
        </pc:sldMkLst>
      </pc:sldChg>
      <pc:sldChg chg="del">
        <pc:chgData name="Layla Scheli" userId="8e984409522794b7" providerId="LiveId" clId="{A0A13F44-42F3-422E-A838-3EFA673FA424}" dt="2024-04-24T22:58:34.913" v="347" actId="47"/>
        <pc:sldMkLst>
          <pc:docMk/>
          <pc:sldMk cId="2471927322" sldId="447"/>
        </pc:sldMkLst>
      </pc:sldChg>
      <pc:sldChg chg="del">
        <pc:chgData name="Layla Scheli" userId="8e984409522794b7" providerId="LiveId" clId="{A0A13F44-42F3-422E-A838-3EFA673FA424}" dt="2024-04-24T22:58:34.960" v="348" actId="47"/>
        <pc:sldMkLst>
          <pc:docMk/>
          <pc:sldMk cId="1679613192" sldId="448"/>
        </pc:sldMkLst>
      </pc:sldChg>
      <pc:sldChg chg="del">
        <pc:chgData name="Layla Scheli" userId="8e984409522794b7" providerId="LiveId" clId="{A0A13F44-42F3-422E-A838-3EFA673FA424}" dt="2024-04-24T22:58:35.022" v="350" actId="47"/>
        <pc:sldMkLst>
          <pc:docMk/>
          <pc:sldMk cId="923906705" sldId="449"/>
        </pc:sldMkLst>
      </pc:sldChg>
      <pc:sldChg chg="del">
        <pc:chgData name="Layla Scheli" userId="8e984409522794b7" providerId="LiveId" clId="{A0A13F44-42F3-422E-A838-3EFA673FA424}" dt="2024-04-24T22:58:35.054" v="351" actId="47"/>
        <pc:sldMkLst>
          <pc:docMk/>
          <pc:sldMk cId="315080234" sldId="450"/>
        </pc:sldMkLst>
      </pc:sldChg>
      <pc:sldChg chg="del">
        <pc:chgData name="Layla Scheli" userId="8e984409522794b7" providerId="LiveId" clId="{A0A13F44-42F3-422E-A838-3EFA673FA424}" dt="2024-04-24T22:58:35.086" v="352" actId="47"/>
        <pc:sldMkLst>
          <pc:docMk/>
          <pc:sldMk cId="1774601613" sldId="451"/>
        </pc:sldMkLst>
      </pc:sldChg>
      <pc:sldChg chg="del">
        <pc:chgData name="Layla Scheli" userId="8e984409522794b7" providerId="LiveId" clId="{A0A13F44-42F3-422E-A838-3EFA673FA424}" dt="2024-04-24T22:58:35.101" v="353" actId="47"/>
        <pc:sldMkLst>
          <pc:docMk/>
          <pc:sldMk cId="3957163155" sldId="452"/>
        </pc:sldMkLst>
      </pc:sldChg>
      <pc:sldChg chg="del">
        <pc:chgData name="Layla Scheli" userId="8e984409522794b7" providerId="LiveId" clId="{A0A13F44-42F3-422E-A838-3EFA673FA424}" dt="2024-04-24T22:58:35.143" v="354" actId="47"/>
        <pc:sldMkLst>
          <pc:docMk/>
          <pc:sldMk cId="2635947242" sldId="453"/>
        </pc:sldMkLst>
      </pc:sldChg>
      <pc:sldChg chg="del">
        <pc:chgData name="Layla Scheli" userId="8e984409522794b7" providerId="LiveId" clId="{A0A13F44-42F3-422E-A838-3EFA673FA424}" dt="2024-04-24T22:58:35.165" v="355" actId="47"/>
        <pc:sldMkLst>
          <pc:docMk/>
          <pc:sldMk cId="1141031322" sldId="454"/>
        </pc:sldMkLst>
      </pc:sldChg>
      <pc:sldChg chg="del">
        <pc:chgData name="Layla Scheli" userId="8e984409522794b7" providerId="LiveId" clId="{A0A13F44-42F3-422E-A838-3EFA673FA424}" dt="2024-04-24T22:58:35.212" v="356" actId="47"/>
        <pc:sldMkLst>
          <pc:docMk/>
          <pc:sldMk cId="3234714042" sldId="455"/>
        </pc:sldMkLst>
      </pc:sldChg>
      <pc:sldChg chg="del">
        <pc:chgData name="Layla Scheli" userId="8e984409522794b7" providerId="LiveId" clId="{A0A13F44-42F3-422E-A838-3EFA673FA424}" dt="2024-04-24T22:58:35.259" v="357" actId="47"/>
        <pc:sldMkLst>
          <pc:docMk/>
          <pc:sldMk cId="2311893471" sldId="456"/>
        </pc:sldMkLst>
      </pc:sldChg>
      <pc:sldChg chg="del">
        <pc:chgData name="Layla Scheli" userId="8e984409522794b7" providerId="LiveId" clId="{A0A13F44-42F3-422E-A838-3EFA673FA424}" dt="2024-04-24T22:58:35.275" v="358" actId="47"/>
        <pc:sldMkLst>
          <pc:docMk/>
          <pc:sldMk cId="4276347298" sldId="457"/>
        </pc:sldMkLst>
      </pc:sldChg>
      <pc:sldChg chg="del">
        <pc:chgData name="Layla Scheli" userId="8e984409522794b7" providerId="LiveId" clId="{A0A13F44-42F3-422E-A838-3EFA673FA424}" dt="2024-04-24T22:58:35.306" v="359" actId="47"/>
        <pc:sldMkLst>
          <pc:docMk/>
          <pc:sldMk cId="1662829399" sldId="458"/>
        </pc:sldMkLst>
      </pc:sldChg>
      <pc:sldChg chg="del">
        <pc:chgData name="Layla Scheli" userId="8e984409522794b7" providerId="LiveId" clId="{A0A13F44-42F3-422E-A838-3EFA673FA424}" dt="2024-04-24T22:58:35.353" v="360" actId="47"/>
        <pc:sldMkLst>
          <pc:docMk/>
          <pc:sldMk cId="3037005358" sldId="459"/>
        </pc:sldMkLst>
      </pc:sldChg>
      <pc:sldChg chg="del">
        <pc:chgData name="Layla Scheli" userId="8e984409522794b7" providerId="LiveId" clId="{A0A13F44-42F3-422E-A838-3EFA673FA424}" dt="2024-04-24T22:58:35.369" v="361" actId="47"/>
        <pc:sldMkLst>
          <pc:docMk/>
          <pc:sldMk cId="814184854" sldId="460"/>
        </pc:sldMkLst>
      </pc:sldChg>
      <pc:sldChg chg="del">
        <pc:chgData name="Layla Scheli" userId="8e984409522794b7" providerId="LiveId" clId="{A0A13F44-42F3-422E-A838-3EFA673FA424}" dt="2024-04-24T22:58:35.401" v="362" actId="47"/>
        <pc:sldMkLst>
          <pc:docMk/>
          <pc:sldMk cId="3221164625" sldId="461"/>
        </pc:sldMkLst>
      </pc:sldChg>
      <pc:sldChg chg="del">
        <pc:chgData name="Layla Scheli" userId="8e984409522794b7" providerId="LiveId" clId="{A0A13F44-42F3-422E-A838-3EFA673FA424}" dt="2024-04-24T22:58:35.443" v="363" actId="47"/>
        <pc:sldMkLst>
          <pc:docMk/>
          <pc:sldMk cId="3551240479" sldId="462"/>
        </pc:sldMkLst>
      </pc:sldChg>
      <pc:sldChg chg="del">
        <pc:chgData name="Layla Scheli" userId="8e984409522794b7" providerId="LiveId" clId="{A0A13F44-42F3-422E-A838-3EFA673FA424}" dt="2024-04-24T22:58:35.480" v="364" actId="47"/>
        <pc:sldMkLst>
          <pc:docMk/>
          <pc:sldMk cId="1051963859" sldId="463"/>
        </pc:sldMkLst>
      </pc:sldChg>
      <pc:sldChg chg="del">
        <pc:chgData name="Layla Scheli" userId="8e984409522794b7" providerId="LiveId" clId="{A0A13F44-42F3-422E-A838-3EFA673FA424}" dt="2024-04-24T22:58:35.506" v="365" actId="47"/>
        <pc:sldMkLst>
          <pc:docMk/>
          <pc:sldMk cId="1117919567" sldId="464"/>
        </pc:sldMkLst>
      </pc:sldChg>
      <pc:sldChg chg="del">
        <pc:chgData name="Layla Scheli" userId="8e984409522794b7" providerId="LiveId" clId="{A0A13F44-42F3-422E-A838-3EFA673FA424}" dt="2024-04-24T22:58:35.527" v="366" actId="47"/>
        <pc:sldMkLst>
          <pc:docMk/>
          <pc:sldMk cId="202712760" sldId="465"/>
        </pc:sldMkLst>
      </pc:sldChg>
      <pc:sldChg chg="del">
        <pc:chgData name="Layla Scheli" userId="8e984409522794b7" providerId="LiveId" clId="{A0A13F44-42F3-422E-A838-3EFA673FA424}" dt="2024-04-24T22:58:35.574" v="367" actId="47"/>
        <pc:sldMkLst>
          <pc:docMk/>
          <pc:sldMk cId="1494030555" sldId="466"/>
        </pc:sldMkLst>
      </pc:sldChg>
      <pc:sldChg chg="del">
        <pc:chgData name="Layla Scheli" userId="8e984409522794b7" providerId="LiveId" clId="{A0A13F44-42F3-422E-A838-3EFA673FA424}" dt="2024-04-24T22:58:35.684" v="370" actId="47"/>
        <pc:sldMkLst>
          <pc:docMk/>
          <pc:sldMk cId="2112372432" sldId="467"/>
        </pc:sldMkLst>
      </pc:sldChg>
      <pc:sldChg chg="del">
        <pc:chgData name="Layla Scheli" userId="8e984409522794b7" providerId="LiveId" clId="{A0A13F44-42F3-422E-A838-3EFA673FA424}" dt="2024-04-24T22:58:35.605" v="368" actId="47"/>
        <pc:sldMkLst>
          <pc:docMk/>
          <pc:sldMk cId="2481554190" sldId="468"/>
        </pc:sldMkLst>
      </pc:sldChg>
      <pc:sldChg chg="del">
        <pc:chgData name="Layla Scheli" userId="8e984409522794b7" providerId="LiveId" clId="{A0A13F44-42F3-422E-A838-3EFA673FA424}" dt="2024-04-24T22:58:35.652" v="369" actId="47"/>
        <pc:sldMkLst>
          <pc:docMk/>
          <pc:sldMk cId="2153484453" sldId="469"/>
        </pc:sldMkLst>
      </pc:sldChg>
      <pc:sldChg chg="del">
        <pc:chgData name="Layla Scheli" userId="8e984409522794b7" providerId="LiveId" clId="{A0A13F44-42F3-422E-A838-3EFA673FA424}" dt="2024-04-24T22:58:35.716" v="371" actId="47"/>
        <pc:sldMkLst>
          <pc:docMk/>
          <pc:sldMk cId="2232473142" sldId="470"/>
        </pc:sldMkLst>
      </pc:sldChg>
      <pc:sldChg chg="del">
        <pc:chgData name="Layla Scheli" userId="8e984409522794b7" providerId="LiveId" clId="{A0A13F44-42F3-422E-A838-3EFA673FA424}" dt="2024-04-24T22:58:35.755" v="372" actId="47"/>
        <pc:sldMkLst>
          <pc:docMk/>
          <pc:sldMk cId="3975180784" sldId="471"/>
        </pc:sldMkLst>
      </pc:sldChg>
      <pc:sldChg chg="del">
        <pc:chgData name="Layla Scheli" userId="8e984409522794b7" providerId="LiveId" clId="{A0A13F44-42F3-422E-A838-3EFA673FA424}" dt="2024-04-24T22:58:35.764" v="373" actId="47"/>
        <pc:sldMkLst>
          <pc:docMk/>
          <pc:sldMk cId="3303362313" sldId="472"/>
        </pc:sldMkLst>
      </pc:sldChg>
      <pc:sldChg chg="del">
        <pc:chgData name="Layla Scheli" userId="8e984409522794b7" providerId="LiveId" clId="{A0A13F44-42F3-422E-A838-3EFA673FA424}" dt="2024-04-24T22:58:35.800" v="374" actId="47"/>
        <pc:sldMkLst>
          <pc:docMk/>
          <pc:sldMk cId="3021815914" sldId="473"/>
        </pc:sldMkLst>
      </pc:sldChg>
      <pc:sldChg chg="del">
        <pc:chgData name="Layla Scheli" userId="8e984409522794b7" providerId="LiveId" clId="{A0A13F44-42F3-422E-A838-3EFA673FA424}" dt="2024-04-24T22:58:35.827" v="375" actId="47"/>
        <pc:sldMkLst>
          <pc:docMk/>
          <pc:sldMk cId="1894989555" sldId="474"/>
        </pc:sldMkLst>
      </pc:sldChg>
      <pc:sldChg chg="del">
        <pc:chgData name="Layla Scheli" userId="8e984409522794b7" providerId="LiveId" clId="{A0A13F44-42F3-422E-A838-3EFA673FA424}" dt="2024-04-24T22:58:35.874" v="376" actId="47"/>
        <pc:sldMkLst>
          <pc:docMk/>
          <pc:sldMk cId="2072686758" sldId="475"/>
        </pc:sldMkLst>
      </pc:sldChg>
      <pc:sldChg chg="del">
        <pc:chgData name="Layla Scheli" userId="8e984409522794b7" providerId="LiveId" clId="{A0A13F44-42F3-422E-A838-3EFA673FA424}" dt="2024-04-24T22:58:36.016" v="380" actId="47"/>
        <pc:sldMkLst>
          <pc:docMk/>
          <pc:sldMk cId="613609972" sldId="476"/>
        </pc:sldMkLst>
      </pc:sldChg>
      <pc:sldChg chg="del">
        <pc:chgData name="Layla Scheli" userId="8e984409522794b7" providerId="LiveId" clId="{A0A13F44-42F3-422E-A838-3EFA673FA424}" dt="2024-04-24T22:58:35.901" v="377" actId="47"/>
        <pc:sldMkLst>
          <pc:docMk/>
          <pc:sldMk cId="1214805880" sldId="477"/>
        </pc:sldMkLst>
      </pc:sldChg>
      <pc:sldChg chg="del">
        <pc:chgData name="Layla Scheli" userId="8e984409522794b7" providerId="LiveId" clId="{A0A13F44-42F3-422E-A838-3EFA673FA424}" dt="2024-04-24T22:58:35.947" v="378" actId="47"/>
        <pc:sldMkLst>
          <pc:docMk/>
          <pc:sldMk cId="295650491" sldId="478"/>
        </pc:sldMkLst>
      </pc:sldChg>
      <pc:sldChg chg="del">
        <pc:chgData name="Layla Scheli" userId="8e984409522794b7" providerId="LiveId" clId="{A0A13F44-42F3-422E-A838-3EFA673FA424}" dt="2024-04-24T22:58:35.985" v="379" actId="47"/>
        <pc:sldMkLst>
          <pc:docMk/>
          <pc:sldMk cId="3854094223" sldId="479"/>
        </pc:sldMkLst>
      </pc:sldChg>
      <pc:sldChg chg="del">
        <pc:chgData name="Layla Scheli" userId="8e984409522794b7" providerId="LiveId" clId="{A0A13F44-42F3-422E-A838-3EFA673FA424}" dt="2024-04-24T22:58:36.048" v="381" actId="47"/>
        <pc:sldMkLst>
          <pc:docMk/>
          <pc:sldMk cId="3391868605" sldId="480"/>
        </pc:sldMkLst>
      </pc:sldChg>
      <pc:sldChg chg="del">
        <pc:chgData name="Layla Scheli" userId="8e984409522794b7" providerId="LiveId" clId="{A0A13F44-42F3-422E-A838-3EFA673FA424}" dt="2024-04-24T22:58:36.443" v="382" actId="47"/>
        <pc:sldMkLst>
          <pc:docMk/>
          <pc:sldMk cId="1418570351" sldId="481"/>
        </pc:sldMkLst>
      </pc:sldChg>
      <pc:sldChg chg="del">
        <pc:chgData name="Layla Scheli" userId="8e984409522794b7" providerId="LiveId" clId="{A0A13F44-42F3-422E-A838-3EFA673FA424}" dt="2024-04-24T22:58:36.603" v="383" actId="47"/>
        <pc:sldMkLst>
          <pc:docMk/>
          <pc:sldMk cId="3472778320" sldId="482"/>
        </pc:sldMkLst>
      </pc:sldChg>
      <pc:sldChg chg="del">
        <pc:chgData name="Layla Scheli" userId="8e984409522794b7" providerId="LiveId" clId="{A0A13F44-42F3-422E-A838-3EFA673FA424}" dt="2024-04-24T22:58:36.791" v="384" actId="47"/>
        <pc:sldMkLst>
          <pc:docMk/>
          <pc:sldMk cId="3165963150" sldId="483"/>
        </pc:sldMkLst>
      </pc:sldChg>
      <pc:sldChg chg="del">
        <pc:chgData name="Layla Scheli" userId="8e984409522794b7" providerId="LiveId" clId="{A0A13F44-42F3-422E-A838-3EFA673FA424}" dt="2024-04-24T22:58:36.996" v="385" actId="47"/>
        <pc:sldMkLst>
          <pc:docMk/>
          <pc:sldMk cId="2605067642" sldId="484"/>
        </pc:sldMkLst>
      </pc:sldChg>
      <pc:sldChg chg="del">
        <pc:chgData name="Layla Scheli" userId="8e984409522794b7" providerId="LiveId" clId="{A0A13F44-42F3-422E-A838-3EFA673FA424}" dt="2024-04-24T22:58:37.196" v="386" actId="47"/>
        <pc:sldMkLst>
          <pc:docMk/>
          <pc:sldMk cId="971289397" sldId="485"/>
        </pc:sldMkLst>
      </pc:sldChg>
      <pc:sldChg chg="del">
        <pc:chgData name="Layla Scheli" userId="8e984409522794b7" providerId="LiveId" clId="{A0A13F44-42F3-422E-A838-3EFA673FA424}" dt="2024-04-24T22:58:37.344" v="387" actId="47"/>
        <pc:sldMkLst>
          <pc:docMk/>
          <pc:sldMk cId="1412075971" sldId="486"/>
        </pc:sldMkLst>
      </pc:sldChg>
      <pc:sldChg chg="del">
        <pc:chgData name="Layla Scheli" userId="8e984409522794b7" providerId="LiveId" clId="{A0A13F44-42F3-422E-A838-3EFA673FA424}" dt="2024-04-24T22:58:37.660" v="388" actId="47"/>
        <pc:sldMkLst>
          <pc:docMk/>
          <pc:sldMk cId="2214287010" sldId="487"/>
        </pc:sldMkLst>
      </pc:sldChg>
      <pc:sldChg chg="del">
        <pc:chgData name="Layla Scheli" userId="8e984409522794b7" providerId="LiveId" clId="{A0A13F44-42F3-422E-A838-3EFA673FA424}" dt="2024-04-24T22:58:38.691" v="392" actId="47"/>
        <pc:sldMkLst>
          <pc:docMk/>
          <pc:sldMk cId="2145305600" sldId="488"/>
        </pc:sldMkLst>
      </pc:sldChg>
      <pc:sldChg chg="del">
        <pc:chgData name="Layla Scheli" userId="8e984409522794b7" providerId="LiveId" clId="{A0A13F44-42F3-422E-A838-3EFA673FA424}" dt="2024-04-24T22:58:37.930" v="389" actId="47"/>
        <pc:sldMkLst>
          <pc:docMk/>
          <pc:sldMk cId="950782918" sldId="489"/>
        </pc:sldMkLst>
      </pc:sldChg>
      <pc:sldChg chg="del">
        <pc:chgData name="Layla Scheli" userId="8e984409522794b7" providerId="LiveId" clId="{A0A13F44-42F3-422E-A838-3EFA673FA424}" dt="2024-04-24T22:58:38.168" v="390" actId="47"/>
        <pc:sldMkLst>
          <pc:docMk/>
          <pc:sldMk cId="1064445727" sldId="490"/>
        </pc:sldMkLst>
      </pc:sldChg>
      <pc:sldChg chg="del">
        <pc:chgData name="Layla Scheli" userId="8e984409522794b7" providerId="LiveId" clId="{A0A13F44-42F3-422E-A838-3EFA673FA424}" dt="2024-04-24T22:58:38.438" v="391" actId="47"/>
        <pc:sldMkLst>
          <pc:docMk/>
          <pc:sldMk cId="2442467578" sldId="491"/>
        </pc:sldMkLst>
      </pc:sldChg>
      <pc:sldChg chg="del">
        <pc:chgData name="Layla Scheli" userId="8e984409522794b7" providerId="LiveId" clId="{A0A13F44-42F3-422E-A838-3EFA673FA424}" dt="2024-04-24T22:58:38.976" v="393" actId="47"/>
        <pc:sldMkLst>
          <pc:docMk/>
          <pc:sldMk cId="2193148229" sldId="492"/>
        </pc:sldMkLst>
      </pc:sldChg>
      <pc:sldChg chg="del">
        <pc:chgData name="Layla Scheli" userId="8e984409522794b7" providerId="LiveId" clId="{A0A13F44-42F3-422E-A838-3EFA673FA424}" dt="2024-04-24T22:58:39.372" v="394" actId="47"/>
        <pc:sldMkLst>
          <pc:docMk/>
          <pc:sldMk cId="1506661427" sldId="493"/>
        </pc:sldMkLst>
      </pc:sldChg>
      <pc:sldChg chg="del">
        <pc:chgData name="Layla Scheli" userId="8e984409522794b7" providerId="LiveId" clId="{A0A13F44-42F3-422E-A838-3EFA673FA424}" dt="2024-04-24T22:58:39.991" v="395" actId="47"/>
        <pc:sldMkLst>
          <pc:docMk/>
          <pc:sldMk cId="987264747" sldId="494"/>
        </pc:sldMkLst>
      </pc:sldChg>
      <pc:sldChg chg="del">
        <pc:chgData name="Layla Scheli" userId="8e984409522794b7" providerId="LiveId" clId="{A0A13F44-42F3-422E-A838-3EFA673FA424}" dt="2024-04-24T22:58:40.757" v="396" actId="47"/>
        <pc:sldMkLst>
          <pc:docMk/>
          <pc:sldMk cId="1310992111" sldId="495"/>
        </pc:sldMkLst>
      </pc:sldChg>
      <pc:sldChg chg="modSp add mod">
        <pc:chgData name="Layla Scheli" userId="8e984409522794b7" providerId="LiveId" clId="{A0A13F44-42F3-422E-A838-3EFA673FA424}" dt="2024-04-24T22:46:18.271" v="71" actId="20577"/>
        <pc:sldMkLst>
          <pc:docMk/>
          <pc:sldMk cId="2071370022" sldId="496"/>
        </pc:sldMkLst>
        <pc:spChg chg="mod">
          <ac:chgData name="Layla Scheli" userId="8e984409522794b7" providerId="LiveId" clId="{A0A13F44-42F3-422E-A838-3EFA673FA424}" dt="2024-04-24T22:46:18.271" v="71" actId="20577"/>
          <ac:spMkLst>
            <pc:docMk/>
            <pc:sldMk cId="2071370022" sldId="496"/>
            <ac:spMk id="11" creationId="{79D4F5CF-BB1D-5FD8-A0B4-4C79D15FCBB0}"/>
          </ac:spMkLst>
        </pc:spChg>
      </pc:sldChg>
      <pc:sldChg chg="addSp delSp modSp add mod">
        <pc:chgData name="Layla Scheli" userId="8e984409522794b7" providerId="LiveId" clId="{A0A13F44-42F3-422E-A838-3EFA673FA424}" dt="2024-04-24T22:48:23.628" v="110" actId="20577"/>
        <pc:sldMkLst>
          <pc:docMk/>
          <pc:sldMk cId="953283289" sldId="497"/>
        </pc:sldMkLst>
        <pc:spChg chg="mod">
          <ac:chgData name="Layla Scheli" userId="8e984409522794b7" providerId="LiveId" clId="{A0A13F44-42F3-422E-A838-3EFA673FA424}" dt="2024-04-24T22:46:34.714" v="74" actId="108"/>
          <ac:spMkLst>
            <pc:docMk/>
            <pc:sldMk cId="953283289" sldId="497"/>
            <ac:spMk id="2" creationId="{7082609E-C49F-ACD4-0CB4-207843C36410}"/>
          </ac:spMkLst>
        </pc:spChg>
        <pc:spChg chg="add del mod">
          <ac:chgData name="Layla Scheli" userId="8e984409522794b7" providerId="LiveId" clId="{A0A13F44-42F3-422E-A838-3EFA673FA424}" dt="2024-04-24T22:47:47.077" v="98" actId="22"/>
          <ac:spMkLst>
            <pc:docMk/>
            <pc:sldMk cId="953283289" sldId="497"/>
            <ac:spMk id="4" creationId="{FB07400D-274D-07D6-1673-6C8A3F653794}"/>
          </ac:spMkLst>
        </pc:spChg>
        <pc:spChg chg="mod">
          <ac:chgData name="Layla Scheli" userId="8e984409522794b7" providerId="LiveId" clId="{A0A13F44-42F3-422E-A838-3EFA673FA424}" dt="2024-04-24T22:48:23.628" v="110" actId="20577"/>
          <ac:spMkLst>
            <pc:docMk/>
            <pc:sldMk cId="953283289" sldId="497"/>
            <ac:spMk id="11" creationId="{79D4F5CF-BB1D-5FD8-A0B4-4C79D15FCBB0}"/>
          </ac:spMkLst>
        </pc:spChg>
      </pc:sldChg>
      <pc:sldChg chg="modSp add del mod">
        <pc:chgData name="Layla Scheli" userId="8e984409522794b7" providerId="LiveId" clId="{A0A13F44-42F3-422E-A838-3EFA673FA424}" dt="2024-04-24T22:48:53.727" v="119" actId="33524"/>
        <pc:sldMkLst>
          <pc:docMk/>
          <pc:sldMk cId="1451894249" sldId="498"/>
        </pc:sldMkLst>
        <pc:spChg chg="mod">
          <ac:chgData name="Layla Scheli" userId="8e984409522794b7" providerId="LiveId" clId="{A0A13F44-42F3-422E-A838-3EFA673FA424}" dt="2024-04-24T22:48:53.727" v="119" actId="33524"/>
          <ac:spMkLst>
            <pc:docMk/>
            <pc:sldMk cId="1451894249" sldId="498"/>
            <ac:spMk id="11" creationId="{79D4F5CF-BB1D-5FD8-A0B4-4C79D15FCBB0}"/>
          </ac:spMkLst>
        </pc:spChg>
      </pc:sldChg>
      <pc:sldChg chg="modSp add mod">
        <pc:chgData name="Layla Scheli" userId="8e984409522794b7" providerId="LiveId" clId="{A0A13F44-42F3-422E-A838-3EFA673FA424}" dt="2024-04-24T22:49:37.470" v="132" actId="113"/>
        <pc:sldMkLst>
          <pc:docMk/>
          <pc:sldMk cId="2462662311" sldId="499"/>
        </pc:sldMkLst>
        <pc:spChg chg="mod">
          <ac:chgData name="Layla Scheli" userId="8e984409522794b7" providerId="LiveId" clId="{A0A13F44-42F3-422E-A838-3EFA673FA424}" dt="2024-04-24T22:49:37.470" v="132" actId="113"/>
          <ac:spMkLst>
            <pc:docMk/>
            <pc:sldMk cId="2462662311" sldId="499"/>
            <ac:spMk id="11" creationId="{79D4F5CF-BB1D-5FD8-A0B4-4C79D15FCBB0}"/>
          </ac:spMkLst>
        </pc:spChg>
      </pc:sldChg>
      <pc:sldChg chg="modSp add mod">
        <pc:chgData name="Layla Scheli" userId="8e984409522794b7" providerId="LiveId" clId="{A0A13F44-42F3-422E-A838-3EFA673FA424}" dt="2024-04-24T22:51:52.102" v="156" actId="20577"/>
        <pc:sldMkLst>
          <pc:docMk/>
          <pc:sldMk cId="3688833371" sldId="500"/>
        </pc:sldMkLst>
        <pc:spChg chg="mod">
          <ac:chgData name="Layla Scheli" userId="8e984409522794b7" providerId="LiveId" clId="{A0A13F44-42F3-422E-A838-3EFA673FA424}" dt="2024-04-24T22:51:52.102" v="156" actId="20577"/>
          <ac:spMkLst>
            <pc:docMk/>
            <pc:sldMk cId="3688833371" sldId="500"/>
            <ac:spMk id="11" creationId="{79D4F5CF-BB1D-5FD8-A0B4-4C79D15FCBB0}"/>
          </ac:spMkLst>
        </pc:spChg>
      </pc:sldChg>
      <pc:sldChg chg="modSp add mod">
        <pc:chgData name="Layla Scheli" userId="8e984409522794b7" providerId="LiveId" clId="{A0A13F44-42F3-422E-A838-3EFA673FA424}" dt="2024-04-24T22:51:43.711" v="154" actId="113"/>
        <pc:sldMkLst>
          <pc:docMk/>
          <pc:sldMk cId="588458296" sldId="501"/>
        </pc:sldMkLst>
        <pc:spChg chg="mod">
          <ac:chgData name="Layla Scheli" userId="8e984409522794b7" providerId="LiveId" clId="{A0A13F44-42F3-422E-A838-3EFA673FA424}" dt="2024-04-24T22:51:43.711" v="154" actId="113"/>
          <ac:spMkLst>
            <pc:docMk/>
            <pc:sldMk cId="588458296" sldId="501"/>
            <ac:spMk id="11" creationId="{79D4F5CF-BB1D-5FD8-A0B4-4C79D15FCBB0}"/>
          </ac:spMkLst>
        </pc:spChg>
      </pc:sldChg>
      <pc:sldChg chg="modSp add mod">
        <pc:chgData name="Layla Scheli" userId="8e984409522794b7" providerId="LiveId" clId="{A0A13F44-42F3-422E-A838-3EFA673FA424}" dt="2024-04-24T22:51:31.356" v="153" actId="113"/>
        <pc:sldMkLst>
          <pc:docMk/>
          <pc:sldMk cId="1366249118" sldId="502"/>
        </pc:sldMkLst>
        <pc:spChg chg="mod">
          <ac:chgData name="Layla Scheli" userId="8e984409522794b7" providerId="LiveId" clId="{A0A13F44-42F3-422E-A838-3EFA673FA424}" dt="2024-04-24T22:51:31.356" v="153" actId="113"/>
          <ac:spMkLst>
            <pc:docMk/>
            <pc:sldMk cId="1366249118" sldId="502"/>
            <ac:spMk id="11" creationId="{79D4F5CF-BB1D-5FD8-A0B4-4C79D15FCBB0}"/>
          </ac:spMkLst>
        </pc:spChg>
      </pc:sldChg>
      <pc:sldChg chg="modSp add mod">
        <pc:chgData name="Layla Scheli" userId="8e984409522794b7" providerId="LiveId" clId="{A0A13F44-42F3-422E-A838-3EFA673FA424}" dt="2024-04-24T22:51:58.819" v="157" actId="20577"/>
        <pc:sldMkLst>
          <pc:docMk/>
          <pc:sldMk cId="3823589112" sldId="503"/>
        </pc:sldMkLst>
        <pc:spChg chg="mod">
          <ac:chgData name="Layla Scheli" userId="8e984409522794b7" providerId="LiveId" clId="{A0A13F44-42F3-422E-A838-3EFA673FA424}" dt="2024-04-24T22:51:58.819" v="157" actId="20577"/>
          <ac:spMkLst>
            <pc:docMk/>
            <pc:sldMk cId="3823589112" sldId="503"/>
            <ac:spMk id="11" creationId="{79D4F5CF-BB1D-5FD8-A0B4-4C79D15FCBB0}"/>
          </ac:spMkLst>
        </pc:spChg>
      </pc:sldChg>
      <pc:sldChg chg="modSp add mod">
        <pc:chgData name="Layla Scheli" userId="8e984409522794b7" providerId="LiveId" clId="{A0A13F44-42F3-422E-A838-3EFA673FA424}" dt="2024-04-24T22:54:41.029" v="207" actId="20577"/>
        <pc:sldMkLst>
          <pc:docMk/>
          <pc:sldMk cId="507245781" sldId="504"/>
        </pc:sldMkLst>
        <pc:spChg chg="mod">
          <ac:chgData name="Layla Scheli" userId="8e984409522794b7" providerId="LiveId" clId="{A0A13F44-42F3-422E-A838-3EFA673FA424}" dt="2024-04-24T22:54:41.029" v="207" actId="20577"/>
          <ac:spMkLst>
            <pc:docMk/>
            <pc:sldMk cId="507245781" sldId="504"/>
            <ac:spMk id="8" creationId="{657E3DDF-CB26-C3C9-00EF-E53D3A53602F}"/>
          </ac:spMkLst>
        </pc:spChg>
      </pc:sldChg>
      <pc:sldChg chg="modSp add mod">
        <pc:chgData name="Layla Scheli" userId="8e984409522794b7" providerId="LiveId" clId="{A0A13F44-42F3-422E-A838-3EFA673FA424}" dt="2024-04-24T22:54:56.145" v="210" actId="20577"/>
        <pc:sldMkLst>
          <pc:docMk/>
          <pc:sldMk cId="3450124005" sldId="505"/>
        </pc:sldMkLst>
        <pc:spChg chg="mod">
          <ac:chgData name="Layla Scheli" userId="8e984409522794b7" providerId="LiveId" clId="{A0A13F44-42F3-422E-A838-3EFA673FA424}" dt="2024-04-24T22:54:56.145" v="210" actId="20577"/>
          <ac:spMkLst>
            <pc:docMk/>
            <pc:sldMk cId="3450124005" sldId="505"/>
            <ac:spMk id="8" creationId="{657E3DDF-CB26-C3C9-00EF-E53D3A53602F}"/>
          </ac:spMkLst>
        </pc:spChg>
      </pc:sldChg>
      <pc:sldChg chg="modSp add mod">
        <pc:chgData name="Layla Scheli" userId="8e984409522794b7" providerId="LiveId" clId="{A0A13F44-42F3-422E-A838-3EFA673FA424}" dt="2024-04-24T22:55:10.969" v="213" actId="20577"/>
        <pc:sldMkLst>
          <pc:docMk/>
          <pc:sldMk cId="4135585707" sldId="506"/>
        </pc:sldMkLst>
        <pc:spChg chg="mod">
          <ac:chgData name="Layla Scheli" userId="8e984409522794b7" providerId="LiveId" clId="{A0A13F44-42F3-422E-A838-3EFA673FA424}" dt="2024-04-24T22:55:10.969" v="213" actId="20577"/>
          <ac:spMkLst>
            <pc:docMk/>
            <pc:sldMk cId="4135585707" sldId="506"/>
            <ac:spMk id="8" creationId="{657E3DDF-CB26-C3C9-00EF-E53D3A53602F}"/>
          </ac:spMkLst>
        </pc:spChg>
      </pc:sldChg>
      <pc:sldChg chg="modSp add mod">
        <pc:chgData name="Layla Scheli" userId="8e984409522794b7" providerId="LiveId" clId="{A0A13F44-42F3-422E-A838-3EFA673FA424}" dt="2024-04-24T22:55:24.444" v="221" actId="20577"/>
        <pc:sldMkLst>
          <pc:docMk/>
          <pc:sldMk cId="3732021329" sldId="507"/>
        </pc:sldMkLst>
        <pc:spChg chg="mod">
          <ac:chgData name="Layla Scheli" userId="8e984409522794b7" providerId="LiveId" clId="{A0A13F44-42F3-422E-A838-3EFA673FA424}" dt="2024-04-24T22:55:24.444" v="221" actId="20577"/>
          <ac:spMkLst>
            <pc:docMk/>
            <pc:sldMk cId="3732021329" sldId="507"/>
            <ac:spMk id="8" creationId="{657E3DDF-CB26-C3C9-00EF-E53D3A53602F}"/>
          </ac:spMkLst>
        </pc:spChg>
      </pc:sldChg>
      <pc:sldChg chg="addSp delSp modSp add mod">
        <pc:chgData name="Layla Scheli" userId="8e984409522794b7" providerId="LiveId" clId="{A0A13F44-42F3-422E-A838-3EFA673FA424}" dt="2024-04-24T22:57:27.799" v="279" actId="5793"/>
        <pc:sldMkLst>
          <pc:docMk/>
          <pc:sldMk cId="2044221992" sldId="508"/>
        </pc:sldMkLst>
        <pc:spChg chg="add del mod">
          <ac:chgData name="Layla Scheli" userId="8e984409522794b7" providerId="LiveId" clId="{A0A13F44-42F3-422E-A838-3EFA673FA424}" dt="2024-04-24T22:57:20.334" v="274" actId="478"/>
          <ac:spMkLst>
            <pc:docMk/>
            <pc:sldMk cId="2044221992" sldId="508"/>
            <ac:spMk id="4" creationId="{52CE8A6A-D2FD-873B-27D4-FF233949A483}"/>
          </ac:spMkLst>
        </pc:spChg>
        <pc:spChg chg="add del mod">
          <ac:chgData name="Layla Scheli" userId="8e984409522794b7" providerId="LiveId" clId="{A0A13F44-42F3-422E-A838-3EFA673FA424}" dt="2024-04-24T22:57:27.799" v="279" actId="5793"/>
          <ac:spMkLst>
            <pc:docMk/>
            <pc:sldMk cId="2044221992" sldId="508"/>
            <ac:spMk id="5" creationId="{F999A385-50A0-574F-3FE0-F41150CA6E68}"/>
          </ac:spMkLst>
        </pc:spChg>
      </pc:sldChg>
      <pc:sldChg chg="delSp modSp add del mod">
        <pc:chgData name="Layla Scheli" userId="8e984409522794b7" providerId="LiveId" clId="{A0A13F44-42F3-422E-A838-3EFA673FA424}" dt="2024-04-24T22:58:27.665" v="293" actId="47"/>
        <pc:sldMkLst>
          <pc:docMk/>
          <pc:sldMk cId="4176960239" sldId="509"/>
        </pc:sldMkLst>
        <pc:spChg chg="del">
          <ac:chgData name="Layla Scheli" userId="8e984409522794b7" providerId="LiveId" clId="{A0A13F44-42F3-422E-A838-3EFA673FA424}" dt="2024-04-24T22:58:13.194" v="288" actId="21"/>
          <ac:spMkLst>
            <pc:docMk/>
            <pc:sldMk cId="4176960239" sldId="509"/>
            <ac:spMk id="3" creationId="{5628C410-B3D3-5B3B-4683-ABAB0EFE0B1E}"/>
          </ac:spMkLst>
        </pc:spChg>
        <pc:spChg chg="del mod">
          <ac:chgData name="Layla Scheli" userId="8e984409522794b7" providerId="LiveId" clId="{A0A13F44-42F3-422E-A838-3EFA673FA424}" dt="2024-04-24T22:58:13.194" v="288" actId="21"/>
          <ac:spMkLst>
            <pc:docMk/>
            <pc:sldMk cId="4176960239" sldId="509"/>
            <ac:spMk id="5" creationId="{F999A385-50A0-574F-3FE0-F41150CA6E68}"/>
          </ac:spMkLst>
        </pc:spChg>
      </pc:sldChg>
      <pc:sldMasterChg chg="delSldLayout">
        <pc:chgData name="Layla Scheli" userId="8e984409522794b7" providerId="LiveId" clId="{A0A13F44-42F3-422E-A838-3EFA673FA424}" dt="2024-04-24T22:58:35.985" v="379" actId="47"/>
        <pc:sldMasterMkLst>
          <pc:docMk/>
          <pc:sldMasterMk cId="0" sldId="2147483663"/>
        </pc:sldMasterMkLst>
        <pc:sldLayoutChg chg="del">
          <pc:chgData name="Layla Scheli" userId="8e984409522794b7" providerId="LiveId" clId="{A0A13F44-42F3-422E-A838-3EFA673FA424}" dt="2024-04-24T22:58:35.947" v="378" actId="47"/>
          <pc:sldLayoutMkLst>
            <pc:docMk/>
            <pc:sldMasterMk cId="0" sldId="2147483663"/>
            <pc:sldLayoutMk cId="595704940" sldId="2147483668"/>
          </pc:sldLayoutMkLst>
        </pc:sldLayoutChg>
        <pc:sldLayoutChg chg="del">
          <pc:chgData name="Layla Scheli" userId="8e984409522794b7" providerId="LiveId" clId="{A0A13F44-42F3-422E-A838-3EFA673FA424}" dt="2024-04-24T22:58:35.985" v="379" actId="47"/>
          <pc:sldLayoutMkLst>
            <pc:docMk/>
            <pc:sldMasterMk cId="0" sldId="2147483663"/>
            <pc:sldLayoutMk cId="2015143041" sldId="214748367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78c2b05c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478c2b05c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43257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78c2b05c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478c2b05c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210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78c2b05c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478c2b05c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2912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78c2b05c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478c2b05c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132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78c2b05c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478c2b05c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8530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78c2b05c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478c2b05c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6348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78c2b05c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478c2b05c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2336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78c2b05c_3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478c2b05c_3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478c2b05c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478c2b05c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78c2b05c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478c2b05c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43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78c2b05c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478c2b05c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6058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78c2b05c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478c2b05c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3262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78c2b05c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478c2b05c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5646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78c2b05c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478c2b05c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1706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78c2b05c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478c2b05c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9935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78c2b05c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478c2b05c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700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78c2b05c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478c2b05c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62558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ortada"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18525" y="1908550"/>
            <a:ext cx="6096000" cy="8655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2400"/>
              <a:buFont typeface="Poppins"/>
              <a:buNone/>
              <a:defRPr sz="2400">
                <a:solidFill>
                  <a:srgbClr val="FFFFFF"/>
                </a:solidFill>
                <a:latin typeface="Poppins"/>
                <a:ea typeface="Poppins"/>
                <a:cs typeface="Poppins"/>
                <a:sym typeface="Poppins"/>
              </a:defRPr>
            </a:lvl1pPr>
            <a:lvl2pPr lvl="1">
              <a:spcBef>
                <a:spcPts val="0"/>
              </a:spcBef>
              <a:spcAft>
                <a:spcPts val="0"/>
              </a:spcAft>
              <a:buSzPts val="5200"/>
              <a:buFont typeface="Poppins"/>
              <a:buNone/>
              <a:defRPr sz="5200">
                <a:latin typeface="Poppins"/>
                <a:ea typeface="Poppins"/>
                <a:cs typeface="Poppins"/>
                <a:sym typeface="Poppins"/>
              </a:defRPr>
            </a:lvl2pPr>
            <a:lvl3pPr lvl="2">
              <a:spcBef>
                <a:spcPts val="0"/>
              </a:spcBef>
              <a:spcAft>
                <a:spcPts val="0"/>
              </a:spcAft>
              <a:buSzPts val="5200"/>
              <a:buFont typeface="Poppins"/>
              <a:buNone/>
              <a:defRPr sz="5200">
                <a:latin typeface="Poppins"/>
                <a:ea typeface="Poppins"/>
                <a:cs typeface="Poppins"/>
                <a:sym typeface="Poppins"/>
              </a:defRPr>
            </a:lvl3pPr>
            <a:lvl4pPr lvl="3">
              <a:spcBef>
                <a:spcPts val="0"/>
              </a:spcBef>
              <a:spcAft>
                <a:spcPts val="0"/>
              </a:spcAft>
              <a:buSzPts val="5200"/>
              <a:buFont typeface="Poppins"/>
              <a:buNone/>
              <a:defRPr sz="5200">
                <a:latin typeface="Poppins"/>
                <a:ea typeface="Poppins"/>
                <a:cs typeface="Poppins"/>
                <a:sym typeface="Poppins"/>
              </a:defRPr>
            </a:lvl4pPr>
            <a:lvl5pPr lvl="4">
              <a:spcBef>
                <a:spcPts val="0"/>
              </a:spcBef>
              <a:spcAft>
                <a:spcPts val="0"/>
              </a:spcAft>
              <a:buSzPts val="5200"/>
              <a:buFont typeface="Poppins"/>
              <a:buNone/>
              <a:defRPr sz="5200">
                <a:latin typeface="Poppins"/>
                <a:ea typeface="Poppins"/>
                <a:cs typeface="Poppins"/>
                <a:sym typeface="Poppins"/>
              </a:defRPr>
            </a:lvl5pPr>
            <a:lvl6pPr lvl="5">
              <a:spcBef>
                <a:spcPts val="0"/>
              </a:spcBef>
              <a:spcAft>
                <a:spcPts val="0"/>
              </a:spcAft>
              <a:buSzPts val="5200"/>
              <a:buFont typeface="Poppins"/>
              <a:buNone/>
              <a:defRPr sz="5200">
                <a:latin typeface="Poppins"/>
                <a:ea typeface="Poppins"/>
                <a:cs typeface="Poppins"/>
                <a:sym typeface="Poppins"/>
              </a:defRPr>
            </a:lvl6pPr>
            <a:lvl7pPr lvl="6">
              <a:spcBef>
                <a:spcPts val="0"/>
              </a:spcBef>
              <a:spcAft>
                <a:spcPts val="0"/>
              </a:spcAft>
              <a:buSzPts val="5200"/>
              <a:buFont typeface="Poppins"/>
              <a:buNone/>
              <a:defRPr sz="5200">
                <a:latin typeface="Poppins"/>
                <a:ea typeface="Poppins"/>
                <a:cs typeface="Poppins"/>
                <a:sym typeface="Poppins"/>
              </a:defRPr>
            </a:lvl7pPr>
            <a:lvl8pPr lvl="7">
              <a:spcBef>
                <a:spcPts val="0"/>
              </a:spcBef>
              <a:spcAft>
                <a:spcPts val="0"/>
              </a:spcAft>
              <a:buSzPts val="5200"/>
              <a:buFont typeface="Poppins"/>
              <a:buNone/>
              <a:defRPr sz="5200">
                <a:latin typeface="Poppins"/>
                <a:ea typeface="Poppins"/>
                <a:cs typeface="Poppins"/>
                <a:sym typeface="Poppins"/>
              </a:defRPr>
            </a:lvl8pPr>
            <a:lvl9pPr lvl="8">
              <a:spcBef>
                <a:spcPts val="0"/>
              </a:spcBef>
              <a:spcAft>
                <a:spcPts val="0"/>
              </a:spcAft>
              <a:buSzPts val="5200"/>
              <a:buFont typeface="Poppins"/>
              <a:buNone/>
              <a:defRPr sz="5200">
                <a:latin typeface="Poppins"/>
                <a:ea typeface="Poppins"/>
                <a:cs typeface="Poppins"/>
                <a:sym typeface="Poppins"/>
              </a:defRPr>
            </a:lvl9pPr>
          </a:lstStyle>
          <a:p>
            <a:endParaRPr/>
          </a:p>
        </p:txBody>
      </p:sp>
      <p:sp>
        <p:nvSpPr>
          <p:cNvPr id="11" name="Google Shape;11;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
        <p:nvSpPr>
          <p:cNvPr id="12" name="Google Shape;12;p2"/>
          <p:cNvSpPr txBox="1">
            <a:spLocks noGrp="1"/>
          </p:cNvSpPr>
          <p:nvPr>
            <p:ph type="ctrTitle" idx="2"/>
          </p:nvPr>
        </p:nvSpPr>
        <p:spPr>
          <a:xfrm>
            <a:off x="1018525" y="2713175"/>
            <a:ext cx="6907800" cy="336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200"/>
              <a:buFont typeface="Poppins Light"/>
              <a:buNone/>
              <a:defRPr sz="1200">
                <a:solidFill>
                  <a:srgbClr val="FFFFFF"/>
                </a:solidFill>
                <a:latin typeface="Poppins Light"/>
                <a:ea typeface="Poppins Light"/>
                <a:cs typeface="Poppins Light"/>
                <a:sym typeface="Poppins Light"/>
              </a:defRPr>
            </a:lvl1pPr>
            <a:lvl2pPr lvl="1" rtl="0">
              <a:spcBef>
                <a:spcPts val="0"/>
              </a:spcBef>
              <a:spcAft>
                <a:spcPts val="0"/>
              </a:spcAft>
              <a:buSzPts val="5200"/>
              <a:buFont typeface="Poppins"/>
              <a:buNone/>
              <a:defRPr sz="5200">
                <a:latin typeface="Poppins"/>
                <a:ea typeface="Poppins"/>
                <a:cs typeface="Poppins"/>
                <a:sym typeface="Poppins"/>
              </a:defRPr>
            </a:lvl2pPr>
            <a:lvl3pPr lvl="2" rtl="0">
              <a:spcBef>
                <a:spcPts val="0"/>
              </a:spcBef>
              <a:spcAft>
                <a:spcPts val="0"/>
              </a:spcAft>
              <a:buSzPts val="5200"/>
              <a:buFont typeface="Poppins"/>
              <a:buNone/>
              <a:defRPr sz="5200">
                <a:latin typeface="Poppins"/>
                <a:ea typeface="Poppins"/>
                <a:cs typeface="Poppins"/>
                <a:sym typeface="Poppins"/>
              </a:defRPr>
            </a:lvl3pPr>
            <a:lvl4pPr lvl="3" rtl="0">
              <a:spcBef>
                <a:spcPts val="0"/>
              </a:spcBef>
              <a:spcAft>
                <a:spcPts val="0"/>
              </a:spcAft>
              <a:buSzPts val="5200"/>
              <a:buFont typeface="Poppins"/>
              <a:buNone/>
              <a:defRPr sz="5200">
                <a:latin typeface="Poppins"/>
                <a:ea typeface="Poppins"/>
                <a:cs typeface="Poppins"/>
                <a:sym typeface="Poppins"/>
              </a:defRPr>
            </a:lvl4pPr>
            <a:lvl5pPr lvl="4" rtl="0">
              <a:spcBef>
                <a:spcPts val="0"/>
              </a:spcBef>
              <a:spcAft>
                <a:spcPts val="0"/>
              </a:spcAft>
              <a:buSzPts val="5200"/>
              <a:buFont typeface="Poppins"/>
              <a:buNone/>
              <a:defRPr sz="5200">
                <a:latin typeface="Poppins"/>
                <a:ea typeface="Poppins"/>
                <a:cs typeface="Poppins"/>
                <a:sym typeface="Poppins"/>
              </a:defRPr>
            </a:lvl5pPr>
            <a:lvl6pPr lvl="5" rtl="0">
              <a:spcBef>
                <a:spcPts val="0"/>
              </a:spcBef>
              <a:spcAft>
                <a:spcPts val="0"/>
              </a:spcAft>
              <a:buSzPts val="5200"/>
              <a:buFont typeface="Poppins"/>
              <a:buNone/>
              <a:defRPr sz="5200">
                <a:latin typeface="Poppins"/>
                <a:ea typeface="Poppins"/>
                <a:cs typeface="Poppins"/>
                <a:sym typeface="Poppins"/>
              </a:defRPr>
            </a:lvl6pPr>
            <a:lvl7pPr lvl="6" rtl="0">
              <a:spcBef>
                <a:spcPts val="0"/>
              </a:spcBef>
              <a:spcAft>
                <a:spcPts val="0"/>
              </a:spcAft>
              <a:buSzPts val="5200"/>
              <a:buFont typeface="Poppins"/>
              <a:buNone/>
              <a:defRPr sz="5200">
                <a:latin typeface="Poppins"/>
                <a:ea typeface="Poppins"/>
                <a:cs typeface="Poppins"/>
                <a:sym typeface="Poppins"/>
              </a:defRPr>
            </a:lvl7pPr>
            <a:lvl8pPr lvl="7" rtl="0">
              <a:spcBef>
                <a:spcPts val="0"/>
              </a:spcBef>
              <a:spcAft>
                <a:spcPts val="0"/>
              </a:spcAft>
              <a:buSzPts val="5200"/>
              <a:buFont typeface="Poppins"/>
              <a:buNone/>
              <a:defRPr sz="5200">
                <a:latin typeface="Poppins"/>
                <a:ea typeface="Poppins"/>
                <a:cs typeface="Poppins"/>
                <a:sym typeface="Poppins"/>
              </a:defRPr>
            </a:lvl8pPr>
            <a:lvl9pPr lvl="8" rtl="0">
              <a:spcBef>
                <a:spcPts val="0"/>
              </a:spcBef>
              <a:spcAft>
                <a:spcPts val="0"/>
              </a:spcAft>
              <a:buSzPts val="5200"/>
              <a:buFont typeface="Poppins"/>
              <a:buNone/>
              <a:defRPr sz="5200">
                <a:latin typeface="Poppins"/>
                <a:ea typeface="Poppins"/>
                <a:cs typeface="Poppins"/>
                <a:sym typeface="Poppins"/>
              </a:defRPr>
            </a:lvl9pPr>
          </a:lstStyle>
          <a:p>
            <a:endParaRPr/>
          </a:p>
        </p:txBody>
      </p:sp>
      <p:sp>
        <p:nvSpPr>
          <p:cNvPr id="13" name="Google Shape;13;p2"/>
          <p:cNvSpPr/>
          <p:nvPr/>
        </p:nvSpPr>
        <p:spPr>
          <a:xfrm>
            <a:off x="1110475" y="3210575"/>
            <a:ext cx="2244000" cy="291000"/>
          </a:xfrm>
          <a:prstGeom prst="roundRect">
            <a:avLst>
              <a:gd name="adj" fmla="val 50000"/>
            </a:avLst>
          </a:prstGeom>
          <a:solidFill>
            <a:srgbClr val="262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idx="3"/>
          </p:nvPr>
        </p:nvSpPr>
        <p:spPr>
          <a:xfrm>
            <a:off x="1170925" y="3185692"/>
            <a:ext cx="2099100" cy="336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000"/>
              <a:buFont typeface="Poppins Light"/>
              <a:buNone/>
              <a:defRPr sz="1000">
                <a:solidFill>
                  <a:srgbClr val="FFFFFF"/>
                </a:solidFill>
                <a:latin typeface="Poppins Light"/>
                <a:ea typeface="Poppins Light"/>
                <a:cs typeface="Poppins Light"/>
                <a:sym typeface="Poppins Light"/>
              </a:defRPr>
            </a:lvl1pPr>
            <a:lvl2pPr lvl="1" rtl="0">
              <a:spcBef>
                <a:spcPts val="0"/>
              </a:spcBef>
              <a:spcAft>
                <a:spcPts val="0"/>
              </a:spcAft>
              <a:buSzPts val="5200"/>
              <a:buFont typeface="Poppins"/>
              <a:buNone/>
              <a:defRPr sz="5200">
                <a:latin typeface="Poppins"/>
                <a:ea typeface="Poppins"/>
                <a:cs typeface="Poppins"/>
                <a:sym typeface="Poppins"/>
              </a:defRPr>
            </a:lvl2pPr>
            <a:lvl3pPr lvl="2" rtl="0">
              <a:spcBef>
                <a:spcPts val="0"/>
              </a:spcBef>
              <a:spcAft>
                <a:spcPts val="0"/>
              </a:spcAft>
              <a:buSzPts val="5200"/>
              <a:buFont typeface="Poppins"/>
              <a:buNone/>
              <a:defRPr sz="5200">
                <a:latin typeface="Poppins"/>
                <a:ea typeface="Poppins"/>
                <a:cs typeface="Poppins"/>
                <a:sym typeface="Poppins"/>
              </a:defRPr>
            </a:lvl3pPr>
            <a:lvl4pPr lvl="3" rtl="0">
              <a:spcBef>
                <a:spcPts val="0"/>
              </a:spcBef>
              <a:spcAft>
                <a:spcPts val="0"/>
              </a:spcAft>
              <a:buSzPts val="5200"/>
              <a:buFont typeface="Poppins"/>
              <a:buNone/>
              <a:defRPr sz="5200">
                <a:latin typeface="Poppins"/>
                <a:ea typeface="Poppins"/>
                <a:cs typeface="Poppins"/>
                <a:sym typeface="Poppins"/>
              </a:defRPr>
            </a:lvl4pPr>
            <a:lvl5pPr lvl="4" rtl="0">
              <a:spcBef>
                <a:spcPts val="0"/>
              </a:spcBef>
              <a:spcAft>
                <a:spcPts val="0"/>
              </a:spcAft>
              <a:buSzPts val="5200"/>
              <a:buFont typeface="Poppins"/>
              <a:buNone/>
              <a:defRPr sz="5200">
                <a:latin typeface="Poppins"/>
                <a:ea typeface="Poppins"/>
                <a:cs typeface="Poppins"/>
                <a:sym typeface="Poppins"/>
              </a:defRPr>
            </a:lvl5pPr>
            <a:lvl6pPr lvl="5" rtl="0">
              <a:spcBef>
                <a:spcPts val="0"/>
              </a:spcBef>
              <a:spcAft>
                <a:spcPts val="0"/>
              </a:spcAft>
              <a:buSzPts val="5200"/>
              <a:buFont typeface="Poppins"/>
              <a:buNone/>
              <a:defRPr sz="5200">
                <a:latin typeface="Poppins"/>
                <a:ea typeface="Poppins"/>
                <a:cs typeface="Poppins"/>
                <a:sym typeface="Poppins"/>
              </a:defRPr>
            </a:lvl6pPr>
            <a:lvl7pPr lvl="6" rtl="0">
              <a:spcBef>
                <a:spcPts val="0"/>
              </a:spcBef>
              <a:spcAft>
                <a:spcPts val="0"/>
              </a:spcAft>
              <a:buSzPts val="5200"/>
              <a:buFont typeface="Poppins"/>
              <a:buNone/>
              <a:defRPr sz="5200">
                <a:latin typeface="Poppins"/>
                <a:ea typeface="Poppins"/>
                <a:cs typeface="Poppins"/>
                <a:sym typeface="Poppins"/>
              </a:defRPr>
            </a:lvl7pPr>
            <a:lvl8pPr lvl="7" rtl="0">
              <a:spcBef>
                <a:spcPts val="0"/>
              </a:spcBef>
              <a:spcAft>
                <a:spcPts val="0"/>
              </a:spcAft>
              <a:buSzPts val="5200"/>
              <a:buFont typeface="Poppins"/>
              <a:buNone/>
              <a:defRPr sz="5200">
                <a:latin typeface="Poppins"/>
                <a:ea typeface="Poppins"/>
                <a:cs typeface="Poppins"/>
                <a:sym typeface="Poppins"/>
              </a:defRPr>
            </a:lvl8pPr>
            <a:lvl9pPr lvl="8" rtl="0">
              <a:spcBef>
                <a:spcPts val="0"/>
              </a:spcBef>
              <a:spcAft>
                <a:spcPts val="0"/>
              </a:spcAft>
              <a:buSzPts val="5200"/>
              <a:buFont typeface="Poppins"/>
              <a:buNone/>
              <a:defRPr sz="5200">
                <a:latin typeface="Poppins"/>
                <a:ea typeface="Poppins"/>
                <a:cs typeface="Poppins"/>
                <a:sym typeface="Poppi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72024" y="83708"/>
            <a:ext cx="8399951" cy="81788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545464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00" b="0" i="0">
                <a:solidFill>
                  <a:srgbClr val="878787"/>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382908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29602339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Imagenes">
  <p:cSld name="3 Imagenes">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
        <p:nvSpPr>
          <p:cNvPr id="36" name="Google Shape;36;p9"/>
          <p:cNvSpPr txBox="1">
            <a:spLocks noGrp="1"/>
          </p:cNvSpPr>
          <p:nvPr>
            <p:ph type="title"/>
          </p:nvPr>
        </p:nvSpPr>
        <p:spPr>
          <a:xfrm>
            <a:off x="311700" y="974375"/>
            <a:ext cx="3716700" cy="1256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Tree>
    <p:extLst>
      <p:ext uri="{BB962C8B-B14F-4D97-AF65-F5344CB8AC3E}">
        <p14:creationId xmlns:p14="http://schemas.microsoft.com/office/powerpoint/2010/main" val="4036584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o" type="secHead">
  <p:cSld name="SECTION_HEADER">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1548750"/>
            <a:ext cx="3716700" cy="2573100"/>
          </a:xfrm>
          <a:prstGeom prst="rect">
            <a:avLst/>
          </a:prstGeom>
        </p:spPr>
        <p:txBody>
          <a:bodyPr spcFirstLastPara="1" wrap="square" lIns="91425" tIns="91425" rIns="91425" bIns="91425" anchor="ctr" anchorCtr="0">
            <a:noAutofit/>
          </a:bodyPr>
          <a:lstStyle>
            <a:lvl1pPr lv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pic>
        <p:nvPicPr>
          <p:cNvPr id="26" name="Google Shape;26;p6" descr="Texto+Imagen 2.png"/>
          <p:cNvPicPr preferRelativeResize="0"/>
          <p:nvPr/>
        </p:nvPicPr>
        <p:blipFill>
          <a:blip r:embed="rId2">
            <a:alphaModFix/>
          </a:blip>
          <a:stretch>
            <a:fillRect/>
          </a:stretch>
        </p:blipFill>
        <p:spPr>
          <a:xfrm>
            <a:off x="0" y="0"/>
            <a:ext cx="9144005" cy="5143500"/>
          </a:xfrm>
          <a:prstGeom prst="rect">
            <a:avLst/>
          </a:prstGeom>
          <a:noFill/>
          <a:ln>
            <a:noFill/>
          </a:ln>
        </p:spPr>
      </p:pic>
      <p:sp>
        <p:nvSpPr>
          <p:cNvPr id="27" name="Google Shape;27;p6"/>
          <p:cNvSpPr txBox="1">
            <a:spLocks noGrp="1"/>
          </p:cNvSpPr>
          <p:nvPr>
            <p:ph type="title"/>
          </p:nvPr>
        </p:nvSpPr>
        <p:spPr>
          <a:xfrm>
            <a:off x="311700" y="1548750"/>
            <a:ext cx="3716700" cy="2573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1800"/>
              <a:buFont typeface="Poppins SemiBold"/>
              <a:buNone/>
              <a:defRPr sz="1800">
                <a:solidFill>
                  <a:srgbClr val="FFFFFF"/>
                </a:solidFill>
                <a:latin typeface="Poppins SemiBold"/>
                <a:ea typeface="Poppins SemiBold"/>
                <a:cs typeface="Poppins SemiBold"/>
                <a:sym typeface="Poppins SemiBol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Imagenes + Codigo">
  <p:cSld name="ONE_COLUMN_TEXT_1_1">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SECTION_TITLE_AND_DESCRIPTION">
    <p:bg>
      <p:bgPr>
        <a:solidFill>
          <a:srgbClr val="1BBC9B"/>
        </a:solidFill>
        <a:effectLst/>
      </p:bgPr>
    </p:bg>
    <p:spTree>
      <p:nvGrpSpPr>
        <p:cNvPr id="1" name="Shape 42"/>
        <p:cNvGrpSpPr/>
        <p:nvPr/>
      </p:nvGrpSpPr>
      <p:grpSpPr>
        <a:xfrm>
          <a:off x="0" y="0"/>
          <a:ext cx="0" cy="0"/>
          <a:chOff x="0" y="0"/>
          <a:chExt cx="0" cy="0"/>
        </a:xfrm>
      </p:grpSpPr>
      <p:sp>
        <p:nvSpPr>
          <p:cNvPr id="43" name="Google Shape;4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
        <p:nvSpPr>
          <p:cNvPr id="44" name="Google Shape;44;p12"/>
          <p:cNvSpPr txBox="1">
            <a:spLocks noGrp="1"/>
          </p:cNvSpPr>
          <p:nvPr>
            <p:ph type="title"/>
          </p:nvPr>
        </p:nvSpPr>
        <p:spPr>
          <a:xfrm>
            <a:off x="311700" y="1250075"/>
            <a:ext cx="3701400" cy="2764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62B34"/>
              </a:buClr>
              <a:buSzPts val="3200"/>
              <a:buFont typeface="Poppins"/>
              <a:buNone/>
              <a:defRPr sz="3200">
                <a:solidFill>
                  <a:srgbClr val="262B34"/>
                </a:solidFill>
                <a:latin typeface="Poppins"/>
                <a:ea typeface="Poppins"/>
                <a:cs typeface="Poppins"/>
                <a:sym typeface="Poppins"/>
              </a:defRPr>
            </a:lvl1pPr>
            <a:lvl2pPr lvl="1" algn="ctr" rtl="0">
              <a:spcBef>
                <a:spcPts val="0"/>
              </a:spcBef>
              <a:spcAft>
                <a:spcPts val="0"/>
              </a:spcAft>
              <a:buSzPts val="3200"/>
              <a:buFont typeface="Poppins"/>
              <a:buNone/>
              <a:defRPr sz="3200">
                <a:latin typeface="Poppins"/>
                <a:ea typeface="Poppins"/>
                <a:cs typeface="Poppins"/>
                <a:sym typeface="Poppins"/>
              </a:defRPr>
            </a:lvl2pPr>
            <a:lvl3pPr lvl="2" algn="ctr" rtl="0">
              <a:spcBef>
                <a:spcPts val="0"/>
              </a:spcBef>
              <a:spcAft>
                <a:spcPts val="0"/>
              </a:spcAft>
              <a:buSzPts val="3200"/>
              <a:buFont typeface="Poppins"/>
              <a:buNone/>
              <a:defRPr sz="3200">
                <a:latin typeface="Poppins"/>
                <a:ea typeface="Poppins"/>
                <a:cs typeface="Poppins"/>
                <a:sym typeface="Poppins"/>
              </a:defRPr>
            </a:lvl3pPr>
            <a:lvl4pPr lvl="3" algn="ctr" rtl="0">
              <a:spcBef>
                <a:spcPts val="0"/>
              </a:spcBef>
              <a:spcAft>
                <a:spcPts val="0"/>
              </a:spcAft>
              <a:buSzPts val="3200"/>
              <a:buFont typeface="Poppins"/>
              <a:buNone/>
              <a:defRPr sz="3200">
                <a:latin typeface="Poppins"/>
                <a:ea typeface="Poppins"/>
                <a:cs typeface="Poppins"/>
                <a:sym typeface="Poppins"/>
              </a:defRPr>
            </a:lvl4pPr>
            <a:lvl5pPr lvl="4" algn="ctr" rtl="0">
              <a:spcBef>
                <a:spcPts val="0"/>
              </a:spcBef>
              <a:spcAft>
                <a:spcPts val="0"/>
              </a:spcAft>
              <a:buSzPts val="3200"/>
              <a:buFont typeface="Poppins"/>
              <a:buNone/>
              <a:defRPr sz="3200">
                <a:latin typeface="Poppins"/>
                <a:ea typeface="Poppins"/>
                <a:cs typeface="Poppins"/>
                <a:sym typeface="Poppins"/>
              </a:defRPr>
            </a:lvl5pPr>
            <a:lvl6pPr lvl="5" algn="ctr" rtl="0">
              <a:spcBef>
                <a:spcPts val="0"/>
              </a:spcBef>
              <a:spcAft>
                <a:spcPts val="0"/>
              </a:spcAft>
              <a:buSzPts val="3200"/>
              <a:buFont typeface="Poppins"/>
              <a:buNone/>
              <a:defRPr sz="3200">
                <a:latin typeface="Poppins"/>
                <a:ea typeface="Poppins"/>
                <a:cs typeface="Poppins"/>
                <a:sym typeface="Poppins"/>
              </a:defRPr>
            </a:lvl6pPr>
            <a:lvl7pPr lvl="6" algn="ctr" rtl="0">
              <a:spcBef>
                <a:spcPts val="0"/>
              </a:spcBef>
              <a:spcAft>
                <a:spcPts val="0"/>
              </a:spcAft>
              <a:buSzPts val="3200"/>
              <a:buFont typeface="Poppins"/>
              <a:buNone/>
              <a:defRPr sz="3200">
                <a:latin typeface="Poppins"/>
                <a:ea typeface="Poppins"/>
                <a:cs typeface="Poppins"/>
                <a:sym typeface="Poppins"/>
              </a:defRPr>
            </a:lvl7pPr>
            <a:lvl8pPr lvl="7" algn="ctr" rtl="0">
              <a:spcBef>
                <a:spcPts val="0"/>
              </a:spcBef>
              <a:spcAft>
                <a:spcPts val="0"/>
              </a:spcAft>
              <a:buSzPts val="3200"/>
              <a:buFont typeface="Poppins"/>
              <a:buNone/>
              <a:defRPr sz="3200">
                <a:latin typeface="Poppins"/>
                <a:ea typeface="Poppins"/>
                <a:cs typeface="Poppins"/>
                <a:sym typeface="Poppins"/>
              </a:defRPr>
            </a:lvl8pPr>
            <a:lvl9pPr lvl="8" algn="ctr" rtl="0">
              <a:spcBef>
                <a:spcPts val="0"/>
              </a:spcBef>
              <a:spcAft>
                <a:spcPts val="0"/>
              </a:spcAft>
              <a:buSzPts val="3200"/>
              <a:buFont typeface="Poppins"/>
              <a:buNone/>
              <a:defRPr sz="3200">
                <a:latin typeface="Poppins"/>
                <a:ea typeface="Poppins"/>
                <a:cs typeface="Poppins"/>
                <a:sym typeface="Poppi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4"/>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1" name="Google Shape;5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seño personalizado 1">
  <p:cSld name="CUSTOM">
    <p:spTree>
      <p:nvGrpSpPr>
        <p:cNvPr id="1" name="Shape 54"/>
        <p:cNvGrpSpPr/>
        <p:nvPr/>
      </p:nvGrpSpPr>
      <p:grpSpPr>
        <a:xfrm>
          <a:off x="0" y="0"/>
          <a:ext cx="0" cy="0"/>
          <a:chOff x="0" y="0"/>
          <a:chExt cx="0" cy="0"/>
        </a:xfrm>
      </p:grpSpPr>
      <p:sp>
        <p:nvSpPr>
          <p:cNvPr id="55" name="Google Shape;5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4B6ADFD-124A-4DD2-AEC2-363F84DBAB62}" type="datetimeFigureOut">
              <a:rPr lang="es-PE" smtClean="0"/>
              <a:t>2/05/2024</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AFE149D1-B107-43FB-AF62-0EC23BBC3C67}" type="slidenum">
              <a:rPr lang="es-PE" smtClean="0"/>
              <a:t>‹Nº›</a:t>
            </a:fld>
            <a:endParaRPr lang="es-PE"/>
          </a:p>
        </p:txBody>
      </p:sp>
    </p:spTree>
    <p:extLst>
      <p:ext uri="{BB962C8B-B14F-4D97-AF65-F5344CB8AC3E}">
        <p14:creationId xmlns:p14="http://schemas.microsoft.com/office/powerpoint/2010/main" val="696834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 id="2147483658" r:id="rId5"/>
    <p:sldLayoutId id="2147483659" r:id="rId6"/>
    <p:sldLayoutId id="2147483660" r:id="rId7"/>
    <p:sldLayoutId id="2147483662" r:id="rId8"/>
    <p:sldLayoutId id="2147483664" r:id="rId9"/>
    <p:sldLayoutId id="2147483665" r:id="rId10"/>
    <p:sldLayoutId id="2147483666" r:id="rId11"/>
    <p:sldLayoutId id="2147483667" r:id="rId12"/>
    <p:sldLayoutId id="214748366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3.jpe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2" name="Google Shape;62;p17"/>
          <p:cNvSpPr txBox="1">
            <a:spLocks noGrp="1"/>
          </p:cNvSpPr>
          <p:nvPr>
            <p:ph type="ctrTitle" idx="3"/>
          </p:nvPr>
        </p:nvSpPr>
        <p:spPr>
          <a:xfrm>
            <a:off x="1170925" y="3185692"/>
            <a:ext cx="2327018" cy="33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Mg. Ing. Layla Scheli</a:t>
            </a:r>
            <a:endParaRPr dirty="0"/>
          </a:p>
        </p:txBody>
      </p:sp>
      <p:sp>
        <p:nvSpPr>
          <p:cNvPr id="5" name="Title 4">
            <a:extLst>
              <a:ext uri="{FF2B5EF4-FFF2-40B4-BE49-F238E27FC236}">
                <a16:creationId xmlns:a16="http://schemas.microsoft.com/office/drawing/2014/main" id="{6F0953BA-B5AD-DC5F-0FAE-F1CFDD5912CF}"/>
              </a:ext>
            </a:extLst>
          </p:cNvPr>
          <p:cNvSpPr>
            <a:spLocks noGrp="1"/>
          </p:cNvSpPr>
          <p:nvPr>
            <p:ph type="ctrTitle"/>
          </p:nvPr>
        </p:nvSpPr>
        <p:spPr>
          <a:xfrm>
            <a:off x="1018525" y="1818909"/>
            <a:ext cx="6096000" cy="1179791"/>
          </a:xfrm>
        </p:spPr>
        <p:txBody>
          <a:bodyPr/>
          <a:lstStyle/>
          <a:p>
            <a:pPr>
              <a:lnSpc>
                <a:spcPct val="150000"/>
              </a:lnSpc>
            </a:pPr>
            <a:r>
              <a:rPr lang="es-MX" sz="2400" dirty="0">
                <a:solidFill>
                  <a:srgbClr val="FFFFFF"/>
                </a:solidFill>
                <a:latin typeface="Poppins"/>
                <a:cs typeface="Poppins"/>
                <a:sym typeface="Poppins"/>
              </a:rPr>
              <a:t>Datos y destinos de Proceso en Azure Machine Learning</a:t>
            </a:r>
            <a:endParaRPr lang="es-E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 name="Título 1">
            <a:extLst>
              <a:ext uri="{FF2B5EF4-FFF2-40B4-BE49-F238E27FC236}">
                <a16:creationId xmlns:a16="http://schemas.microsoft.com/office/drawing/2014/main" id="{7082609E-C49F-ACD4-0CB4-207843C36410}"/>
              </a:ext>
            </a:extLst>
          </p:cNvPr>
          <p:cNvSpPr txBox="1">
            <a:spLocks/>
          </p:cNvSpPr>
          <p:nvPr/>
        </p:nvSpPr>
        <p:spPr>
          <a:xfrm>
            <a:off x="838199" y="334541"/>
            <a:ext cx="8136302" cy="4504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2400" dirty="0">
                <a:solidFill>
                  <a:schemeClr val="dk1"/>
                </a:solidFill>
                <a:latin typeface="Poppins SemiBold"/>
                <a:cs typeface="Poppins SemiBold"/>
              </a:rPr>
              <a:t>Cuenta de Almacenamiento</a:t>
            </a:r>
            <a:endParaRPr lang="es-US" sz="2400" dirty="0">
              <a:solidFill>
                <a:schemeClr val="dk1"/>
              </a:solidFill>
              <a:latin typeface="Poppins SemiBold"/>
              <a:cs typeface="Poppins SemiBold"/>
              <a:sym typeface="Poppins"/>
            </a:endParaRPr>
          </a:p>
        </p:txBody>
      </p:sp>
      <p:sp>
        <p:nvSpPr>
          <p:cNvPr id="11" name="TextBox 10">
            <a:extLst>
              <a:ext uri="{FF2B5EF4-FFF2-40B4-BE49-F238E27FC236}">
                <a16:creationId xmlns:a16="http://schemas.microsoft.com/office/drawing/2014/main" id="{79D4F5CF-BB1D-5FD8-A0B4-4C79D15FCBB0}"/>
              </a:ext>
            </a:extLst>
          </p:cNvPr>
          <p:cNvSpPr txBox="1"/>
          <p:nvPr/>
        </p:nvSpPr>
        <p:spPr>
          <a:xfrm>
            <a:off x="838198" y="785040"/>
            <a:ext cx="7467603" cy="3293466"/>
          </a:xfrm>
          <a:prstGeom prst="rect">
            <a:avLst/>
          </a:prstGeom>
          <a:noFill/>
        </p:spPr>
        <p:txBody>
          <a:bodyPr wrap="square">
            <a:spAutoFit/>
          </a:bodyPr>
          <a:lstStyle/>
          <a:p>
            <a:pPr algn="just">
              <a:lnSpc>
                <a:spcPct val="150000"/>
              </a:lnSpc>
            </a:pPr>
            <a:r>
              <a:rPr lang="es-MX" b="1" dirty="0">
                <a:solidFill>
                  <a:schemeClr val="tx1"/>
                </a:solidFill>
                <a:latin typeface="Poppins"/>
                <a:cs typeface="Poppins"/>
              </a:rPr>
              <a:t>3. Características Principales:</a:t>
            </a:r>
          </a:p>
          <a:p>
            <a:pPr marL="285750" indent="-285750" algn="just">
              <a:lnSpc>
                <a:spcPct val="150000"/>
              </a:lnSpc>
              <a:buFont typeface="Arial" panose="020B0604020202020204" pitchFamily="34" charset="0"/>
              <a:buChar char="•"/>
            </a:pPr>
            <a:r>
              <a:rPr lang="es-MX" b="1" dirty="0">
                <a:solidFill>
                  <a:schemeClr val="tx1"/>
                </a:solidFill>
                <a:latin typeface="Poppins"/>
                <a:cs typeface="Poppins"/>
              </a:rPr>
              <a:t>Redundancia: </a:t>
            </a:r>
            <a:r>
              <a:rPr lang="es-MX" dirty="0">
                <a:solidFill>
                  <a:schemeClr val="tx1"/>
                </a:solidFill>
                <a:latin typeface="Poppins"/>
                <a:cs typeface="Poppins"/>
              </a:rPr>
              <a:t>Las cuentas de almacenamiento admiten opciones de redundancia, como LRS (Local </a:t>
            </a:r>
            <a:r>
              <a:rPr lang="es-MX" dirty="0" err="1">
                <a:solidFill>
                  <a:schemeClr val="tx1"/>
                </a:solidFill>
                <a:latin typeface="Poppins"/>
                <a:cs typeface="Poppins"/>
              </a:rPr>
              <a:t>Redundant</a:t>
            </a:r>
            <a:r>
              <a:rPr lang="es-MX" dirty="0">
                <a:solidFill>
                  <a:schemeClr val="tx1"/>
                </a:solidFill>
                <a:latin typeface="Poppins"/>
                <a:cs typeface="Poppins"/>
              </a:rPr>
              <a:t> Storage), ZRS (</a:t>
            </a:r>
            <a:r>
              <a:rPr lang="es-MX" dirty="0" err="1">
                <a:solidFill>
                  <a:schemeClr val="tx1"/>
                </a:solidFill>
                <a:latin typeface="Poppins"/>
                <a:cs typeface="Poppins"/>
              </a:rPr>
              <a:t>Zone</a:t>
            </a:r>
            <a:r>
              <a:rPr lang="es-MX" dirty="0">
                <a:solidFill>
                  <a:schemeClr val="tx1"/>
                </a:solidFill>
                <a:latin typeface="Poppins"/>
                <a:cs typeface="Poppins"/>
              </a:rPr>
              <a:t> </a:t>
            </a:r>
            <a:r>
              <a:rPr lang="es-MX" dirty="0" err="1">
                <a:solidFill>
                  <a:schemeClr val="tx1"/>
                </a:solidFill>
                <a:latin typeface="Poppins"/>
                <a:cs typeface="Poppins"/>
              </a:rPr>
              <a:t>Redundant</a:t>
            </a:r>
            <a:r>
              <a:rPr lang="es-MX" dirty="0">
                <a:solidFill>
                  <a:schemeClr val="tx1"/>
                </a:solidFill>
                <a:latin typeface="Poppins"/>
                <a:cs typeface="Poppins"/>
              </a:rPr>
              <a:t> Storage), GRS (Geo-</a:t>
            </a:r>
            <a:r>
              <a:rPr lang="es-MX" dirty="0" err="1">
                <a:solidFill>
                  <a:schemeClr val="tx1"/>
                </a:solidFill>
                <a:latin typeface="Poppins"/>
                <a:cs typeface="Poppins"/>
              </a:rPr>
              <a:t>Redundant</a:t>
            </a:r>
            <a:r>
              <a:rPr lang="es-MX" dirty="0">
                <a:solidFill>
                  <a:schemeClr val="tx1"/>
                </a:solidFill>
                <a:latin typeface="Poppins"/>
                <a:cs typeface="Poppins"/>
              </a:rPr>
              <a:t> Storage) y RA-GRS (</a:t>
            </a:r>
            <a:r>
              <a:rPr lang="es-MX" dirty="0" err="1">
                <a:solidFill>
                  <a:schemeClr val="tx1"/>
                </a:solidFill>
                <a:latin typeface="Poppins"/>
                <a:cs typeface="Poppins"/>
              </a:rPr>
              <a:t>Read</a:t>
            </a:r>
            <a:r>
              <a:rPr lang="es-MX" dirty="0">
                <a:solidFill>
                  <a:schemeClr val="tx1"/>
                </a:solidFill>
                <a:latin typeface="Poppins"/>
                <a:cs typeface="Poppins"/>
              </a:rPr>
              <a:t>-Access Geo-</a:t>
            </a:r>
            <a:r>
              <a:rPr lang="es-MX" dirty="0" err="1">
                <a:solidFill>
                  <a:schemeClr val="tx1"/>
                </a:solidFill>
                <a:latin typeface="Poppins"/>
                <a:cs typeface="Poppins"/>
              </a:rPr>
              <a:t>Redundant</a:t>
            </a:r>
            <a:r>
              <a:rPr lang="es-MX" dirty="0">
                <a:solidFill>
                  <a:schemeClr val="tx1"/>
                </a:solidFill>
                <a:latin typeface="Poppins"/>
                <a:cs typeface="Poppins"/>
              </a:rPr>
              <a:t> Storage).</a:t>
            </a:r>
          </a:p>
          <a:p>
            <a:pPr marL="285750" indent="-285750" algn="just">
              <a:lnSpc>
                <a:spcPct val="150000"/>
              </a:lnSpc>
              <a:buFont typeface="Arial" panose="020B0604020202020204" pitchFamily="34" charset="0"/>
              <a:buChar char="•"/>
            </a:pPr>
            <a:r>
              <a:rPr lang="es-MX" b="1" dirty="0">
                <a:solidFill>
                  <a:schemeClr val="tx1"/>
                </a:solidFill>
                <a:latin typeface="Poppins"/>
                <a:cs typeface="Poppins"/>
              </a:rPr>
              <a:t>Escalabilidad: </a:t>
            </a:r>
            <a:r>
              <a:rPr lang="es-MX" dirty="0">
                <a:solidFill>
                  <a:schemeClr val="tx1"/>
                </a:solidFill>
                <a:latin typeface="Poppins"/>
                <a:cs typeface="Poppins"/>
              </a:rPr>
              <a:t>Puedes escalar vertical u horizontalmente según tus necesidades de almacenamiento.</a:t>
            </a:r>
          </a:p>
          <a:p>
            <a:pPr marL="285750" indent="-285750" algn="just">
              <a:lnSpc>
                <a:spcPct val="150000"/>
              </a:lnSpc>
              <a:buFont typeface="Arial" panose="020B0604020202020204" pitchFamily="34" charset="0"/>
              <a:buChar char="•"/>
            </a:pPr>
            <a:r>
              <a:rPr lang="es-MX" b="1" dirty="0">
                <a:solidFill>
                  <a:schemeClr val="tx1"/>
                </a:solidFill>
                <a:latin typeface="Poppins"/>
                <a:cs typeface="Poppins"/>
              </a:rPr>
              <a:t>Seguridad: </a:t>
            </a:r>
            <a:r>
              <a:rPr lang="es-MX" dirty="0">
                <a:solidFill>
                  <a:schemeClr val="tx1"/>
                </a:solidFill>
                <a:latin typeface="Poppins"/>
                <a:cs typeface="Poppins"/>
              </a:rPr>
              <a:t>Soporta integración con Azure Active </a:t>
            </a:r>
            <a:r>
              <a:rPr lang="es-MX" dirty="0" err="1">
                <a:solidFill>
                  <a:schemeClr val="tx1"/>
                </a:solidFill>
                <a:latin typeface="Poppins"/>
                <a:cs typeface="Poppins"/>
              </a:rPr>
              <a:t>Directory</a:t>
            </a:r>
            <a:r>
              <a:rPr lang="es-MX" dirty="0">
                <a:solidFill>
                  <a:schemeClr val="tx1"/>
                </a:solidFill>
                <a:latin typeface="Poppins"/>
                <a:cs typeface="Poppins"/>
              </a:rPr>
              <a:t> (AD) para autenticación y autorización. También permite el uso de SAS (</a:t>
            </a:r>
            <a:r>
              <a:rPr lang="es-MX" dirty="0" err="1">
                <a:solidFill>
                  <a:schemeClr val="tx1"/>
                </a:solidFill>
                <a:latin typeface="Poppins"/>
                <a:cs typeface="Poppins"/>
              </a:rPr>
              <a:t>Shared</a:t>
            </a:r>
            <a:r>
              <a:rPr lang="es-MX" dirty="0">
                <a:solidFill>
                  <a:schemeClr val="tx1"/>
                </a:solidFill>
                <a:latin typeface="Poppins"/>
                <a:cs typeface="Poppins"/>
              </a:rPr>
              <a:t> Access </a:t>
            </a:r>
            <a:r>
              <a:rPr lang="es-MX" dirty="0" err="1">
                <a:solidFill>
                  <a:schemeClr val="tx1"/>
                </a:solidFill>
                <a:latin typeface="Poppins"/>
                <a:cs typeface="Poppins"/>
              </a:rPr>
              <a:t>Signatures</a:t>
            </a:r>
            <a:r>
              <a:rPr lang="es-MX" dirty="0">
                <a:solidFill>
                  <a:schemeClr val="tx1"/>
                </a:solidFill>
                <a:latin typeface="Poppins"/>
                <a:cs typeface="Poppins"/>
              </a:rPr>
              <a:t>) para controlar el acceso a los recursos de almacenamiento.</a:t>
            </a:r>
          </a:p>
        </p:txBody>
      </p:sp>
    </p:spTree>
    <p:extLst>
      <p:ext uri="{BB962C8B-B14F-4D97-AF65-F5344CB8AC3E}">
        <p14:creationId xmlns:p14="http://schemas.microsoft.com/office/powerpoint/2010/main" val="3688833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 name="Título 1">
            <a:extLst>
              <a:ext uri="{FF2B5EF4-FFF2-40B4-BE49-F238E27FC236}">
                <a16:creationId xmlns:a16="http://schemas.microsoft.com/office/drawing/2014/main" id="{7082609E-C49F-ACD4-0CB4-207843C36410}"/>
              </a:ext>
            </a:extLst>
          </p:cNvPr>
          <p:cNvSpPr txBox="1">
            <a:spLocks/>
          </p:cNvSpPr>
          <p:nvPr/>
        </p:nvSpPr>
        <p:spPr>
          <a:xfrm>
            <a:off x="838199" y="334541"/>
            <a:ext cx="8136302" cy="4504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2400" dirty="0">
                <a:solidFill>
                  <a:schemeClr val="dk1"/>
                </a:solidFill>
                <a:latin typeface="Poppins SemiBold"/>
                <a:cs typeface="Poppins SemiBold"/>
              </a:rPr>
              <a:t>Cuenta de Almacenamiento</a:t>
            </a:r>
            <a:endParaRPr lang="es-US" sz="2400" dirty="0">
              <a:solidFill>
                <a:schemeClr val="dk1"/>
              </a:solidFill>
              <a:latin typeface="Poppins SemiBold"/>
              <a:cs typeface="Poppins SemiBold"/>
              <a:sym typeface="Poppins"/>
            </a:endParaRPr>
          </a:p>
        </p:txBody>
      </p:sp>
      <p:sp>
        <p:nvSpPr>
          <p:cNvPr id="11" name="TextBox 10">
            <a:extLst>
              <a:ext uri="{FF2B5EF4-FFF2-40B4-BE49-F238E27FC236}">
                <a16:creationId xmlns:a16="http://schemas.microsoft.com/office/drawing/2014/main" id="{79D4F5CF-BB1D-5FD8-A0B4-4C79D15FCBB0}"/>
              </a:ext>
            </a:extLst>
          </p:cNvPr>
          <p:cNvSpPr txBox="1"/>
          <p:nvPr/>
        </p:nvSpPr>
        <p:spPr>
          <a:xfrm>
            <a:off x="838198" y="785040"/>
            <a:ext cx="7467603" cy="3939796"/>
          </a:xfrm>
          <a:prstGeom prst="rect">
            <a:avLst/>
          </a:prstGeom>
          <a:noFill/>
        </p:spPr>
        <p:txBody>
          <a:bodyPr wrap="square">
            <a:spAutoFit/>
          </a:bodyPr>
          <a:lstStyle/>
          <a:p>
            <a:pPr algn="just">
              <a:lnSpc>
                <a:spcPct val="150000"/>
              </a:lnSpc>
            </a:pPr>
            <a:r>
              <a:rPr lang="es-MX" b="1" dirty="0">
                <a:solidFill>
                  <a:schemeClr val="tx1"/>
                </a:solidFill>
                <a:latin typeface="Poppins"/>
                <a:cs typeface="Poppins"/>
              </a:rPr>
              <a:t>4. Usos Comunes:</a:t>
            </a:r>
          </a:p>
          <a:p>
            <a:pPr marL="285750" indent="-285750" algn="just">
              <a:lnSpc>
                <a:spcPct val="150000"/>
              </a:lnSpc>
              <a:buFont typeface="Arial" panose="020B0604020202020204" pitchFamily="34" charset="0"/>
              <a:buChar char="•"/>
            </a:pPr>
            <a:r>
              <a:rPr lang="es-MX" b="1" dirty="0">
                <a:solidFill>
                  <a:schemeClr val="tx1"/>
                </a:solidFill>
                <a:latin typeface="Poppins"/>
                <a:cs typeface="Poppins"/>
              </a:rPr>
              <a:t>Almacenamiento de Datos para Aplicaciones: </a:t>
            </a:r>
            <a:r>
              <a:rPr lang="es-MX" dirty="0">
                <a:solidFill>
                  <a:schemeClr val="tx1"/>
                </a:solidFill>
                <a:latin typeface="Poppins"/>
                <a:cs typeface="Poppins"/>
              </a:rPr>
              <a:t>Puedes usar cuentas de almacenamiento para almacenar datos utilizados por aplicaciones, como imágenes, videos y archivos de configuración.</a:t>
            </a:r>
          </a:p>
          <a:p>
            <a:pPr marL="285750" indent="-285750" algn="just">
              <a:lnSpc>
                <a:spcPct val="150000"/>
              </a:lnSpc>
              <a:buFont typeface="Arial" panose="020B0604020202020204" pitchFamily="34" charset="0"/>
              <a:buChar char="•"/>
            </a:pPr>
            <a:r>
              <a:rPr lang="es-MX" b="1" dirty="0">
                <a:solidFill>
                  <a:schemeClr val="tx1"/>
                </a:solidFill>
                <a:latin typeface="Poppins"/>
                <a:cs typeface="Poppins"/>
              </a:rPr>
              <a:t>Respaldo y Recuperación: </a:t>
            </a:r>
            <a:r>
              <a:rPr lang="es-MX" dirty="0">
                <a:solidFill>
                  <a:schemeClr val="tx1"/>
                </a:solidFill>
                <a:latin typeface="Poppins"/>
                <a:cs typeface="Poppins"/>
              </a:rPr>
              <a:t>Puedes utilizar cuentas de almacenamiento para realizar respaldos de máquinas virtuales, bases de datos y otros recursos de Azure.</a:t>
            </a:r>
          </a:p>
          <a:p>
            <a:pPr marL="285750" indent="-285750" algn="just">
              <a:lnSpc>
                <a:spcPct val="150000"/>
              </a:lnSpc>
              <a:buFont typeface="Arial" panose="020B0604020202020204" pitchFamily="34" charset="0"/>
              <a:buChar char="•"/>
            </a:pPr>
            <a:r>
              <a:rPr lang="es-MX" b="1" dirty="0">
                <a:solidFill>
                  <a:schemeClr val="tx1"/>
                </a:solidFill>
                <a:latin typeface="Poppins"/>
                <a:cs typeface="Poppins"/>
              </a:rPr>
              <a:t>Almacenamiento de Archivos para Aplicaciones: </a:t>
            </a:r>
            <a:r>
              <a:rPr lang="es-MX" dirty="0">
                <a:solidFill>
                  <a:schemeClr val="tx1"/>
                </a:solidFill>
                <a:latin typeface="Poppins"/>
                <a:cs typeface="Poppins"/>
              </a:rPr>
              <a:t>Azure File Storage permite almacenar y compartir archivos entre máquinas virtuales en Azure.</a:t>
            </a:r>
          </a:p>
          <a:p>
            <a:pPr marL="285750" indent="-285750" algn="just">
              <a:lnSpc>
                <a:spcPct val="150000"/>
              </a:lnSpc>
              <a:buFont typeface="Arial" panose="020B0604020202020204" pitchFamily="34" charset="0"/>
              <a:buChar char="•"/>
            </a:pPr>
            <a:r>
              <a:rPr lang="es-MX" b="1" dirty="0">
                <a:solidFill>
                  <a:schemeClr val="tx1"/>
                </a:solidFill>
                <a:latin typeface="Poppins"/>
                <a:cs typeface="Poppins"/>
              </a:rPr>
              <a:t>Transmisión de Medios: </a:t>
            </a:r>
            <a:r>
              <a:rPr lang="es-MX" dirty="0">
                <a:solidFill>
                  <a:schemeClr val="tx1"/>
                </a:solidFill>
                <a:latin typeface="Poppins"/>
                <a:cs typeface="Poppins"/>
              </a:rPr>
              <a:t>Blob Storage es comúnmente utilizado para el almacenamiento de contenido multimedia y transmisión de videos.</a:t>
            </a:r>
          </a:p>
          <a:p>
            <a:pPr marL="285750" indent="-285750" algn="just">
              <a:lnSpc>
                <a:spcPct val="150000"/>
              </a:lnSpc>
              <a:buFont typeface="Arial" panose="020B0604020202020204" pitchFamily="34" charset="0"/>
              <a:buChar char="•"/>
            </a:pPr>
            <a:endParaRPr lang="es-MX" dirty="0">
              <a:solidFill>
                <a:schemeClr val="tx1"/>
              </a:solidFill>
              <a:latin typeface="Poppins"/>
              <a:cs typeface="Poppins"/>
            </a:endParaRPr>
          </a:p>
        </p:txBody>
      </p:sp>
    </p:spTree>
    <p:extLst>
      <p:ext uri="{BB962C8B-B14F-4D97-AF65-F5344CB8AC3E}">
        <p14:creationId xmlns:p14="http://schemas.microsoft.com/office/powerpoint/2010/main" val="588458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6" name="Título 1">
            <a:extLst>
              <a:ext uri="{FF2B5EF4-FFF2-40B4-BE49-F238E27FC236}">
                <a16:creationId xmlns:a16="http://schemas.microsoft.com/office/drawing/2014/main" id="{79C13B2C-9479-B169-A48D-8C6C4E86D2E8}"/>
              </a:ext>
            </a:extLst>
          </p:cNvPr>
          <p:cNvSpPr txBox="1">
            <a:spLocks/>
          </p:cNvSpPr>
          <p:nvPr/>
        </p:nvSpPr>
        <p:spPr>
          <a:xfrm>
            <a:off x="838200" y="303836"/>
            <a:ext cx="7578612" cy="8122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a:solidFill>
                  <a:schemeClr val="dk1"/>
                </a:solidFill>
                <a:latin typeface="Poppins SemiBold"/>
                <a:cs typeface="Poppins SemiBold"/>
              </a:rPr>
              <a:t>¿</a:t>
            </a:r>
            <a:r>
              <a:rPr lang="es-MX" sz="2400" dirty="0">
                <a:solidFill>
                  <a:schemeClr val="dk1"/>
                </a:solidFill>
                <a:latin typeface="Poppins SemiBold"/>
                <a:cs typeface="Poppins SemiBold"/>
              </a:rPr>
              <a:t>Qué relación hay entre el Storage </a:t>
            </a:r>
            <a:r>
              <a:rPr lang="es-MX" sz="2400" dirty="0" err="1">
                <a:solidFill>
                  <a:schemeClr val="dk1"/>
                </a:solidFill>
                <a:latin typeface="Poppins SemiBold"/>
                <a:cs typeface="Poppins SemiBold"/>
              </a:rPr>
              <a:t>Account</a:t>
            </a:r>
            <a:r>
              <a:rPr lang="es-MX" sz="2400" dirty="0">
                <a:solidFill>
                  <a:schemeClr val="dk1"/>
                </a:solidFill>
                <a:latin typeface="Poppins SemiBold"/>
                <a:cs typeface="Poppins SemiBold"/>
              </a:rPr>
              <a:t> y Azure Machine Learning</a:t>
            </a:r>
            <a:r>
              <a:rPr lang="es-ES" sz="2400" dirty="0">
                <a:solidFill>
                  <a:schemeClr val="dk1"/>
                </a:solidFill>
                <a:latin typeface="Poppins SemiBold"/>
                <a:cs typeface="Poppins SemiBold"/>
              </a:rPr>
              <a:t>?</a:t>
            </a:r>
            <a:endParaRPr lang="es-US" sz="2400" dirty="0">
              <a:solidFill>
                <a:schemeClr val="dk1"/>
              </a:solidFill>
              <a:latin typeface="Poppins SemiBold"/>
              <a:cs typeface="Poppins SemiBold"/>
            </a:endParaRPr>
          </a:p>
        </p:txBody>
      </p:sp>
      <p:sp>
        <p:nvSpPr>
          <p:cNvPr id="8" name="TextBox 7">
            <a:extLst>
              <a:ext uri="{FF2B5EF4-FFF2-40B4-BE49-F238E27FC236}">
                <a16:creationId xmlns:a16="http://schemas.microsoft.com/office/drawing/2014/main" id="{657E3DDF-CB26-C3C9-00EF-E53D3A53602F}"/>
              </a:ext>
            </a:extLst>
          </p:cNvPr>
          <p:cNvSpPr txBox="1"/>
          <p:nvPr/>
        </p:nvSpPr>
        <p:spPr>
          <a:xfrm>
            <a:off x="838201" y="1116106"/>
            <a:ext cx="7578611" cy="1677639"/>
          </a:xfrm>
          <a:prstGeom prst="rect">
            <a:avLst/>
          </a:prstGeom>
          <a:noFill/>
        </p:spPr>
        <p:txBody>
          <a:bodyPr wrap="square">
            <a:spAutoFit/>
          </a:bodyPr>
          <a:lstStyle/>
          <a:p>
            <a:pPr algn="just">
              <a:lnSpc>
                <a:spcPct val="150000"/>
              </a:lnSpc>
            </a:pPr>
            <a:r>
              <a:rPr lang="es-MX" dirty="0">
                <a:solidFill>
                  <a:schemeClr val="tx1"/>
                </a:solidFill>
                <a:latin typeface="Poppins"/>
                <a:cs typeface="Poppins"/>
              </a:rPr>
              <a:t>El almacenamiento de Azure (Azure Storage </a:t>
            </a:r>
            <a:r>
              <a:rPr lang="es-MX" dirty="0" err="1">
                <a:solidFill>
                  <a:schemeClr val="tx1"/>
                </a:solidFill>
                <a:latin typeface="Poppins"/>
                <a:cs typeface="Poppins"/>
              </a:rPr>
              <a:t>Account</a:t>
            </a:r>
            <a:r>
              <a:rPr lang="es-MX" dirty="0">
                <a:solidFill>
                  <a:schemeClr val="tx1"/>
                </a:solidFill>
                <a:latin typeface="Poppins"/>
                <a:cs typeface="Poppins"/>
              </a:rPr>
              <a:t>) juega un papel fundamental en Azure Machine Learning al proporcionar el almacenamiento de datos necesario para varios aspectos del ciclo de vida de los proyectos de aprendizaje automático. Aquí hay algunas formas en que el almacenamiento de Azure y Azure Machine Learning están relacionados:</a:t>
            </a:r>
          </a:p>
        </p:txBody>
      </p:sp>
    </p:spTree>
    <p:extLst>
      <p:ext uri="{BB962C8B-B14F-4D97-AF65-F5344CB8AC3E}">
        <p14:creationId xmlns:p14="http://schemas.microsoft.com/office/powerpoint/2010/main" val="860816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6" name="Título 1">
            <a:extLst>
              <a:ext uri="{FF2B5EF4-FFF2-40B4-BE49-F238E27FC236}">
                <a16:creationId xmlns:a16="http://schemas.microsoft.com/office/drawing/2014/main" id="{79C13B2C-9479-B169-A48D-8C6C4E86D2E8}"/>
              </a:ext>
            </a:extLst>
          </p:cNvPr>
          <p:cNvSpPr txBox="1">
            <a:spLocks/>
          </p:cNvSpPr>
          <p:nvPr/>
        </p:nvSpPr>
        <p:spPr>
          <a:xfrm>
            <a:off x="838200" y="303836"/>
            <a:ext cx="7578612" cy="8122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a:solidFill>
                  <a:schemeClr val="dk1"/>
                </a:solidFill>
                <a:latin typeface="Poppins SemiBold"/>
                <a:cs typeface="Poppins SemiBold"/>
              </a:rPr>
              <a:t>¿</a:t>
            </a:r>
            <a:r>
              <a:rPr lang="es-MX" sz="2400" dirty="0">
                <a:solidFill>
                  <a:schemeClr val="dk1"/>
                </a:solidFill>
                <a:latin typeface="Poppins SemiBold"/>
                <a:cs typeface="Poppins SemiBold"/>
              </a:rPr>
              <a:t>Qué relación hay entre el Storage </a:t>
            </a:r>
            <a:r>
              <a:rPr lang="es-MX" sz="2400" dirty="0" err="1">
                <a:solidFill>
                  <a:schemeClr val="dk1"/>
                </a:solidFill>
                <a:latin typeface="Poppins SemiBold"/>
                <a:cs typeface="Poppins SemiBold"/>
              </a:rPr>
              <a:t>Account</a:t>
            </a:r>
            <a:r>
              <a:rPr lang="es-MX" sz="2400" dirty="0">
                <a:solidFill>
                  <a:schemeClr val="dk1"/>
                </a:solidFill>
                <a:latin typeface="Poppins SemiBold"/>
                <a:cs typeface="Poppins SemiBold"/>
              </a:rPr>
              <a:t> y Azure Machine Learning</a:t>
            </a:r>
            <a:r>
              <a:rPr lang="es-ES" sz="2400" dirty="0">
                <a:solidFill>
                  <a:schemeClr val="dk1"/>
                </a:solidFill>
                <a:latin typeface="Poppins SemiBold"/>
                <a:cs typeface="Poppins SemiBold"/>
              </a:rPr>
              <a:t>?</a:t>
            </a:r>
            <a:endParaRPr lang="es-US" sz="2400" dirty="0">
              <a:solidFill>
                <a:schemeClr val="dk1"/>
              </a:solidFill>
              <a:latin typeface="Poppins SemiBold"/>
              <a:cs typeface="Poppins SemiBold"/>
            </a:endParaRPr>
          </a:p>
        </p:txBody>
      </p:sp>
      <p:sp>
        <p:nvSpPr>
          <p:cNvPr id="8" name="TextBox 7">
            <a:extLst>
              <a:ext uri="{FF2B5EF4-FFF2-40B4-BE49-F238E27FC236}">
                <a16:creationId xmlns:a16="http://schemas.microsoft.com/office/drawing/2014/main" id="{657E3DDF-CB26-C3C9-00EF-E53D3A53602F}"/>
              </a:ext>
            </a:extLst>
          </p:cNvPr>
          <p:cNvSpPr txBox="1"/>
          <p:nvPr/>
        </p:nvSpPr>
        <p:spPr>
          <a:xfrm>
            <a:off x="838201" y="1116106"/>
            <a:ext cx="7578611" cy="2000804"/>
          </a:xfrm>
          <a:prstGeom prst="rect">
            <a:avLst/>
          </a:prstGeom>
          <a:noFill/>
        </p:spPr>
        <p:txBody>
          <a:bodyPr wrap="square">
            <a:spAutoFit/>
          </a:bodyPr>
          <a:lstStyle/>
          <a:p>
            <a:pPr algn="just">
              <a:lnSpc>
                <a:spcPct val="150000"/>
              </a:lnSpc>
            </a:pPr>
            <a:r>
              <a:rPr lang="es-MX" b="1" dirty="0">
                <a:solidFill>
                  <a:schemeClr val="tx1"/>
                </a:solidFill>
                <a:latin typeface="Poppins"/>
                <a:cs typeface="Poppins"/>
              </a:rPr>
              <a:t>1. Almacenamiento de datos: </a:t>
            </a:r>
            <a:r>
              <a:rPr lang="es-MX" dirty="0">
                <a:solidFill>
                  <a:schemeClr val="tx1"/>
                </a:solidFill>
                <a:latin typeface="Poppins"/>
                <a:cs typeface="Poppins"/>
              </a:rPr>
              <a:t>Los conjuntos de datos utilizados en proyectos de aprendizaje automático generalmente se almacenan en el almacenamiento de Azure. Pueden ser datos de entrenamiento, datos de validación, datos de prueba u otros tipos de datos necesarios para el proceso de aprendizaje automático. Estos conjuntos de datos se pueden cargar en Azure Machine Learning desde un almacenamiento de Azure, como un contenedor de blobs en Azure Blob Storage.</a:t>
            </a:r>
          </a:p>
        </p:txBody>
      </p:sp>
    </p:spTree>
    <p:extLst>
      <p:ext uri="{BB962C8B-B14F-4D97-AF65-F5344CB8AC3E}">
        <p14:creationId xmlns:p14="http://schemas.microsoft.com/office/powerpoint/2010/main" val="507245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6" name="Título 1">
            <a:extLst>
              <a:ext uri="{FF2B5EF4-FFF2-40B4-BE49-F238E27FC236}">
                <a16:creationId xmlns:a16="http://schemas.microsoft.com/office/drawing/2014/main" id="{79C13B2C-9479-B169-A48D-8C6C4E86D2E8}"/>
              </a:ext>
            </a:extLst>
          </p:cNvPr>
          <p:cNvSpPr txBox="1">
            <a:spLocks/>
          </p:cNvSpPr>
          <p:nvPr/>
        </p:nvSpPr>
        <p:spPr>
          <a:xfrm>
            <a:off x="838200" y="303836"/>
            <a:ext cx="7578612" cy="8122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a:solidFill>
                  <a:schemeClr val="dk1"/>
                </a:solidFill>
                <a:latin typeface="Poppins SemiBold"/>
                <a:cs typeface="Poppins SemiBold"/>
              </a:rPr>
              <a:t>¿</a:t>
            </a:r>
            <a:r>
              <a:rPr lang="es-MX" sz="2400" dirty="0">
                <a:solidFill>
                  <a:schemeClr val="dk1"/>
                </a:solidFill>
                <a:latin typeface="Poppins SemiBold"/>
                <a:cs typeface="Poppins SemiBold"/>
              </a:rPr>
              <a:t>Qué relación hay entre el Storage </a:t>
            </a:r>
            <a:r>
              <a:rPr lang="es-MX" sz="2400" dirty="0" err="1">
                <a:solidFill>
                  <a:schemeClr val="dk1"/>
                </a:solidFill>
                <a:latin typeface="Poppins SemiBold"/>
                <a:cs typeface="Poppins SemiBold"/>
              </a:rPr>
              <a:t>Account</a:t>
            </a:r>
            <a:r>
              <a:rPr lang="es-MX" sz="2400" dirty="0">
                <a:solidFill>
                  <a:schemeClr val="dk1"/>
                </a:solidFill>
                <a:latin typeface="Poppins SemiBold"/>
                <a:cs typeface="Poppins SemiBold"/>
              </a:rPr>
              <a:t> y Azure Machine Learning</a:t>
            </a:r>
            <a:r>
              <a:rPr lang="es-ES" sz="2400" dirty="0">
                <a:solidFill>
                  <a:schemeClr val="dk1"/>
                </a:solidFill>
                <a:latin typeface="Poppins SemiBold"/>
                <a:cs typeface="Poppins SemiBold"/>
              </a:rPr>
              <a:t>?</a:t>
            </a:r>
            <a:endParaRPr lang="es-US" sz="2400" dirty="0">
              <a:solidFill>
                <a:schemeClr val="dk1"/>
              </a:solidFill>
              <a:latin typeface="Poppins SemiBold"/>
              <a:cs typeface="Poppins SemiBold"/>
            </a:endParaRPr>
          </a:p>
        </p:txBody>
      </p:sp>
      <p:sp>
        <p:nvSpPr>
          <p:cNvPr id="8" name="TextBox 7">
            <a:extLst>
              <a:ext uri="{FF2B5EF4-FFF2-40B4-BE49-F238E27FC236}">
                <a16:creationId xmlns:a16="http://schemas.microsoft.com/office/drawing/2014/main" id="{657E3DDF-CB26-C3C9-00EF-E53D3A53602F}"/>
              </a:ext>
            </a:extLst>
          </p:cNvPr>
          <p:cNvSpPr txBox="1"/>
          <p:nvPr/>
        </p:nvSpPr>
        <p:spPr>
          <a:xfrm>
            <a:off x="838201" y="1116106"/>
            <a:ext cx="7578611" cy="2000804"/>
          </a:xfrm>
          <a:prstGeom prst="rect">
            <a:avLst/>
          </a:prstGeom>
          <a:noFill/>
        </p:spPr>
        <p:txBody>
          <a:bodyPr wrap="square">
            <a:spAutoFit/>
          </a:bodyPr>
          <a:lstStyle/>
          <a:p>
            <a:pPr algn="just">
              <a:lnSpc>
                <a:spcPct val="150000"/>
              </a:lnSpc>
            </a:pPr>
            <a:r>
              <a:rPr lang="es-MX" b="1" dirty="0">
                <a:solidFill>
                  <a:schemeClr val="tx1"/>
                </a:solidFill>
                <a:latin typeface="Poppins"/>
                <a:cs typeface="Poppins"/>
              </a:rPr>
              <a:t>2. Almacenamiento de modelos y artefactos: </a:t>
            </a:r>
            <a:r>
              <a:rPr lang="es-MX" dirty="0">
                <a:solidFill>
                  <a:schemeClr val="tx1"/>
                </a:solidFill>
                <a:latin typeface="Poppins"/>
                <a:cs typeface="Poppins"/>
              </a:rPr>
              <a:t>Después de entrenar un modelo de aprendizaje automático en Azure Machine Learning, el modelo entrenado, junto con otros artefactos como archivos de configuración, scripts y registros de entrenamiento, se almacenan en el almacenamiento de Azure. Esto asegura que los modelos entrenados estén disponibles para su uso futuro y se puedan implementar en producción de manera eficiente.</a:t>
            </a:r>
          </a:p>
        </p:txBody>
      </p:sp>
    </p:spTree>
    <p:extLst>
      <p:ext uri="{BB962C8B-B14F-4D97-AF65-F5344CB8AC3E}">
        <p14:creationId xmlns:p14="http://schemas.microsoft.com/office/powerpoint/2010/main" val="3450124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6" name="Título 1">
            <a:extLst>
              <a:ext uri="{FF2B5EF4-FFF2-40B4-BE49-F238E27FC236}">
                <a16:creationId xmlns:a16="http://schemas.microsoft.com/office/drawing/2014/main" id="{79C13B2C-9479-B169-A48D-8C6C4E86D2E8}"/>
              </a:ext>
            </a:extLst>
          </p:cNvPr>
          <p:cNvSpPr txBox="1">
            <a:spLocks/>
          </p:cNvSpPr>
          <p:nvPr/>
        </p:nvSpPr>
        <p:spPr>
          <a:xfrm>
            <a:off x="838200" y="303836"/>
            <a:ext cx="7578612" cy="8122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a:solidFill>
                  <a:schemeClr val="dk1"/>
                </a:solidFill>
                <a:latin typeface="Poppins SemiBold"/>
                <a:cs typeface="Poppins SemiBold"/>
              </a:rPr>
              <a:t>¿</a:t>
            </a:r>
            <a:r>
              <a:rPr lang="es-MX" sz="2400" dirty="0">
                <a:solidFill>
                  <a:schemeClr val="dk1"/>
                </a:solidFill>
                <a:latin typeface="Poppins SemiBold"/>
                <a:cs typeface="Poppins SemiBold"/>
              </a:rPr>
              <a:t>Qué relación hay entre el Storage </a:t>
            </a:r>
            <a:r>
              <a:rPr lang="es-MX" sz="2400" dirty="0" err="1">
                <a:solidFill>
                  <a:schemeClr val="dk1"/>
                </a:solidFill>
                <a:latin typeface="Poppins SemiBold"/>
                <a:cs typeface="Poppins SemiBold"/>
              </a:rPr>
              <a:t>Account</a:t>
            </a:r>
            <a:r>
              <a:rPr lang="es-MX" sz="2400" dirty="0">
                <a:solidFill>
                  <a:schemeClr val="dk1"/>
                </a:solidFill>
                <a:latin typeface="Poppins SemiBold"/>
                <a:cs typeface="Poppins SemiBold"/>
              </a:rPr>
              <a:t> y Azure Machine Learning</a:t>
            </a:r>
            <a:r>
              <a:rPr lang="es-ES" sz="2400" dirty="0">
                <a:solidFill>
                  <a:schemeClr val="dk1"/>
                </a:solidFill>
                <a:latin typeface="Poppins SemiBold"/>
                <a:cs typeface="Poppins SemiBold"/>
              </a:rPr>
              <a:t>?</a:t>
            </a:r>
            <a:endParaRPr lang="es-US" sz="2400" dirty="0">
              <a:solidFill>
                <a:schemeClr val="dk1"/>
              </a:solidFill>
              <a:latin typeface="Poppins SemiBold"/>
              <a:cs typeface="Poppins SemiBold"/>
            </a:endParaRPr>
          </a:p>
        </p:txBody>
      </p:sp>
      <p:sp>
        <p:nvSpPr>
          <p:cNvPr id="8" name="TextBox 7">
            <a:extLst>
              <a:ext uri="{FF2B5EF4-FFF2-40B4-BE49-F238E27FC236}">
                <a16:creationId xmlns:a16="http://schemas.microsoft.com/office/drawing/2014/main" id="{657E3DDF-CB26-C3C9-00EF-E53D3A53602F}"/>
              </a:ext>
            </a:extLst>
          </p:cNvPr>
          <p:cNvSpPr txBox="1"/>
          <p:nvPr/>
        </p:nvSpPr>
        <p:spPr>
          <a:xfrm>
            <a:off x="838201" y="1116106"/>
            <a:ext cx="7578611" cy="1677639"/>
          </a:xfrm>
          <a:prstGeom prst="rect">
            <a:avLst/>
          </a:prstGeom>
          <a:noFill/>
        </p:spPr>
        <p:txBody>
          <a:bodyPr wrap="square">
            <a:spAutoFit/>
          </a:bodyPr>
          <a:lstStyle/>
          <a:p>
            <a:pPr algn="just">
              <a:lnSpc>
                <a:spcPct val="150000"/>
              </a:lnSpc>
            </a:pPr>
            <a:r>
              <a:rPr lang="es-MX" b="1" dirty="0">
                <a:solidFill>
                  <a:schemeClr val="tx1"/>
                </a:solidFill>
                <a:latin typeface="Poppins"/>
                <a:cs typeface="Poppins"/>
              </a:rPr>
              <a:t>3. Integración con Azure Data Lake Storage: </a:t>
            </a:r>
            <a:r>
              <a:rPr lang="es-MX" dirty="0">
                <a:solidFill>
                  <a:schemeClr val="tx1"/>
                </a:solidFill>
                <a:latin typeface="Poppins"/>
                <a:cs typeface="Poppins"/>
              </a:rPr>
              <a:t>Azure Machine Learning se integra estrechamente con Azure Data Lake Storage, lo que permite el almacenamiento y procesamiento escalable de grandes volúmenes de datos. Esto es especialmente útil cuando se trabaja con conjuntos de datos muy grandes en proyectos de aprendizaje automático.</a:t>
            </a:r>
          </a:p>
        </p:txBody>
      </p:sp>
    </p:spTree>
    <p:extLst>
      <p:ext uri="{BB962C8B-B14F-4D97-AF65-F5344CB8AC3E}">
        <p14:creationId xmlns:p14="http://schemas.microsoft.com/office/powerpoint/2010/main" val="4135585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6" name="Título 1">
            <a:extLst>
              <a:ext uri="{FF2B5EF4-FFF2-40B4-BE49-F238E27FC236}">
                <a16:creationId xmlns:a16="http://schemas.microsoft.com/office/drawing/2014/main" id="{79C13B2C-9479-B169-A48D-8C6C4E86D2E8}"/>
              </a:ext>
            </a:extLst>
          </p:cNvPr>
          <p:cNvSpPr txBox="1">
            <a:spLocks/>
          </p:cNvSpPr>
          <p:nvPr/>
        </p:nvSpPr>
        <p:spPr>
          <a:xfrm>
            <a:off x="838200" y="303836"/>
            <a:ext cx="7578612" cy="8122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a:solidFill>
                  <a:schemeClr val="dk1"/>
                </a:solidFill>
                <a:latin typeface="Poppins SemiBold"/>
                <a:cs typeface="Poppins SemiBold"/>
              </a:rPr>
              <a:t>¿</a:t>
            </a:r>
            <a:r>
              <a:rPr lang="es-MX" sz="2400" dirty="0">
                <a:solidFill>
                  <a:schemeClr val="dk1"/>
                </a:solidFill>
                <a:latin typeface="Poppins SemiBold"/>
                <a:cs typeface="Poppins SemiBold"/>
              </a:rPr>
              <a:t>Qué relación hay entre el Storage </a:t>
            </a:r>
            <a:r>
              <a:rPr lang="es-MX" sz="2400" dirty="0" err="1">
                <a:solidFill>
                  <a:schemeClr val="dk1"/>
                </a:solidFill>
                <a:latin typeface="Poppins SemiBold"/>
                <a:cs typeface="Poppins SemiBold"/>
              </a:rPr>
              <a:t>Account</a:t>
            </a:r>
            <a:r>
              <a:rPr lang="es-MX" sz="2400" dirty="0">
                <a:solidFill>
                  <a:schemeClr val="dk1"/>
                </a:solidFill>
                <a:latin typeface="Poppins SemiBold"/>
                <a:cs typeface="Poppins SemiBold"/>
              </a:rPr>
              <a:t> y Azure Machine Learning</a:t>
            </a:r>
            <a:r>
              <a:rPr lang="es-ES" sz="2400" dirty="0">
                <a:solidFill>
                  <a:schemeClr val="dk1"/>
                </a:solidFill>
                <a:latin typeface="Poppins SemiBold"/>
                <a:cs typeface="Poppins SemiBold"/>
              </a:rPr>
              <a:t>?</a:t>
            </a:r>
            <a:endParaRPr lang="es-US" sz="2400" dirty="0">
              <a:solidFill>
                <a:schemeClr val="dk1"/>
              </a:solidFill>
              <a:latin typeface="Poppins SemiBold"/>
              <a:cs typeface="Poppins SemiBold"/>
            </a:endParaRPr>
          </a:p>
        </p:txBody>
      </p:sp>
      <p:sp>
        <p:nvSpPr>
          <p:cNvPr id="8" name="TextBox 7">
            <a:extLst>
              <a:ext uri="{FF2B5EF4-FFF2-40B4-BE49-F238E27FC236}">
                <a16:creationId xmlns:a16="http://schemas.microsoft.com/office/drawing/2014/main" id="{657E3DDF-CB26-C3C9-00EF-E53D3A53602F}"/>
              </a:ext>
            </a:extLst>
          </p:cNvPr>
          <p:cNvSpPr txBox="1"/>
          <p:nvPr/>
        </p:nvSpPr>
        <p:spPr>
          <a:xfrm>
            <a:off x="838201" y="1116106"/>
            <a:ext cx="7578611" cy="2000804"/>
          </a:xfrm>
          <a:prstGeom prst="rect">
            <a:avLst/>
          </a:prstGeom>
          <a:noFill/>
        </p:spPr>
        <p:txBody>
          <a:bodyPr wrap="square">
            <a:spAutoFit/>
          </a:bodyPr>
          <a:lstStyle/>
          <a:p>
            <a:pPr algn="just">
              <a:lnSpc>
                <a:spcPct val="150000"/>
              </a:lnSpc>
            </a:pPr>
            <a:r>
              <a:rPr lang="es-MX" b="1" dirty="0">
                <a:solidFill>
                  <a:schemeClr val="tx1"/>
                </a:solidFill>
                <a:latin typeface="Poppins"/>
                <a:cs typeface="Poppins"/>
              </a:rPr>
              <a:t>4. Persistencia de resultados y artefactos: </a:t>
            </a:r>
            <a:r>
              <a:rPr lang="es-MX" dirty="0">
                <a:solidFill>
                  <a:schemeClr val="tx1"/>
                </a:solidFill>
                <a:latin typeface="Poppins"/>
                <a:cs typeface="Poppins"/>
              </a:rPr>
              <a:t>Los resultados de experimentos, métricas de rendimiento, visualizaciones y otros artefactos generados durante el desarrollo y entrenamiento de modelos se pueden almacenar en el almacenamiento de Azure. Esto facilita la revisión, comparación y colaboración entre miembros del equipo en proyectos de aprendizaje automático.</a:t>
            </a:r>
          </a:p>
          <a:p>
            <a:pPr algn="just">
              <a:lnSpc>
                <a:spcPct val="150000"/>
              </a:lnSpc>
            </a:pPr>
            <a:endParaRPr lang="es-MX" dirty="0">
              <a:solidFill>
                <a:schemeClr val="tx1"/>
              </a:solidFill>
              <a:latin typeface="Poppins"/>
              <a:cs typeface="Poppins"/>
            </a:endParaRPr>
          </a:p>
        </p:txBody>
      </p:sp>
    </p:spTree>
    <p:extLst>
      <p:ext uri="{BB962C8B-B14F-4D97-AF65-F5344CB8AC3E}">
        <p14:creationId xmlns:p14="http://schemas.microsoft.com/office/powerpoint/2010/main" val="3732021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6" name="Título 1">
            <a:extLst>
              <a:ext uri="{FF2B5EF4-FFF2-40B4-BE49-F238E27FC236}">
                <a16:creationId xmlns:a16="http://schemas.microsoft.com/office/drawing/2014/main" id="{79C13B2C-9479-B169-A48D-8C6C4E86D2E8}"/>
              </a:ext>
            </a:extLst>
          </p:cNvPr>
          <p:cNvSpPr txBox="1">
            <a:spLocks/>
          </p:cNvSpPr>
          <p:nvPr/>
        </p:nvSpPr>
        <p:spPr>
          <a:xfrm>
            <a:off x="838200" y="303836"/>
            <a:ext cx="7578612" cy="8122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a:solidFill>
                  <a:schemeClr val="dk1"/>
                </a:solidFill>
                <a:latin typeface="Poppins SemiBold"/>
                <a:cs typeface="Poppins SemiBold"/>
              </a:rPr>
              <a:t>¿</a:t>
            </a:r>
            <a:r>
              <a:rPr lang="es-MX" sz="2400" dirty="0">
                <a:solidFill>
                  <a:schemeClr val="dk1"/>
                </a:solidFill>
                <a:latin typeface="Poppins SemiBold"/>
                <a:cs typeface="Poppins SemiBold"/>
              </a:rPr>
              <a:t>Qué relación hay entre el Storage </a:t>
            </a:r>
            <a:r>
              <a:rPr lang="es-MX" sz="2400" dirty="0" err="1">
                <a:solidFill>
                  <a:schemeClr val="dk1"/>
                </a:solidFill>
                <a:latin typeface="Poppins SemiBold"/>
                <a:cs typeface="Poppins SemiBold"/>
              </a:rPr>
              <a:t>Account</a:t>
            </a:r>
            <a:r>
              <a:rPr lang="es-MX" sz="2400" dirty="0">
                <a:solidFill>
                  <a:schemeClr val="dk1"/>
                </a:solidFill>
                <a:latin typeface="Poppins SemiBold"/>
                <a:cs typeface="Poppins SemiBold"/>
              </a:rPr>
              <a:t> y Azure Machine Learning</a:t>
            </a:r>
            <a:r>
              <a:rPr lang="es-ES" sz="2400" dirty="0">
                <a:solidFill>
                  <a:schemeClr val="dk1"/>
                </a:solidFill>
                <a:latin typeface="Poppins SemiBold"/>
                <a:cs typeface="Poppins SemiBold"/>
              </a:rPr>
              <a:t>?</a:t>
            </a:r>
            <a:endParaRPr lang="es-US" sz="2400" dirty="0">
              <a:solidFill>
                <a:schemeClr val="dk1"/>
              </a:solidFill>
              <a:latin typeface="Poppins SemiBold"/>
              <a:cs typeface="Poppins SemiBold"/>
            </a:endParaRPr>
          </a:p>
        </p:txBody>
      </p:sp>
      <p:sp>
        <p:nvSpPr>
          <p:cNvPr id="8" name="TextBox 7">
            <a:extLst>
              <a:ext uri="{FF2B5EF4-FFF2-40B4-BE49-F238E27FC236}">
                <a16:creationId xmlns:a16="http://schemas.microsoft.com/office/drawing/2014/main" id="{657E3DDF-CB26-C3C9-00EF-E53D3A53602F}"/>
              </a:ext>
            </a:extLst>
          </p:cNvPr>
          <p:cNvSpPr txBox="1"/>
          <p:nvPr/>
        </p:nvSpPr>
        <p:spPr>
          <a:xfrm>
            <a:off x="838201" y="1116106"/>
            <a:ext cx="7578611" cy="1354473"/>
          </a:xfrm>
          <a:prstGeom prst="rect">
            <a:avLst/>
          </a:prstGeom>
          <a:noFill/>
        </p:spPr>
        <p:txBody>
          <a:bodyPr wrap="square">
            <a:spAutoFit/>
          </a:bodyPr>
          <a:lstStyle/>
          <a:p>
            <a:pPr algn="just">
              <a:lnSpc>
                <a:spcPct val="150000"/>
              </a:lnSpc>
            </a:pPr>
            <a:r>
              <a:rPr lang="es-MX" dirty="0">
                <a:solidFill>
                  <a:schemeClr val="tx1"/>
                </a:solidFill>
                <a:latin typeface="Poppins"/>
                <a:cs typeface="Poppins"/>
              </a:rPr>
              <a:t>En resumen, el almacenamiento de Azure proporciona una base sólida para la gestión y almacenamiento de datos, modelos y artefactos en proyectos de aprendizaje automático en Azure Machine Learning, lo que permite un desarrollo eficiente y escalable de soluciones de aprendizaje automático en la nube.</a:t>
            </a:r>
          </a:p>
        </p:txBody>
      </p:sp>
    </p:spTree>
    <p:extLst>
      <p:ext uri="{BB962C8B-B14F-4D97-AF65-F5344CB8AC3E}">
        <p14:creationId xmlns:p14="http://schemas.microsoft.com/office/powerpoint/2010/main" val="2356607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white background with small dots&#10;&#10;Description automatically generated">
            <a:extLst>
              <a:ext uri="{FF2B5EF4-FFF2-40B4-BE49-F238E27FC236}">
                <a16:creationId xmlns:a16="http://schemas.microsoft.com/office/drawing/2014/main" id="{77AFA615-E408-0154-AABA-A24F59F04CCE}"/>
              </a:ext>
            </a:extLst>
          </p:cNvPr>
          <p:cNvPicPr>
            <a:picLocks noChangeAspect="1"/>
          </p:cNvPicPr>
          <p:nvPr/>
        </p:nvPicPr>
        <p:blipFill>
          <a:blip r:embed="rId2"/>
          <a:stretch>
            <a:fillRect/>
          </a:stretch>
        </p:blipFill>
        <p:spPr>
          <a:xfrm>
            <a:off x="6399303" y="0"/>
            <a:ext cx="2744697" cy="5143500"/>
          </a:xfrm>
          <a:prstGeom prst="rect">
            <a:avLst/>
          </a:prstGeom>
        </p:spPr>
      </p:pic>
      <p:pic>
        <p:nvPicPr>
          <p:cNvPr id="3" name="Google Shape;142;p28" descr="2 Imagenes + Codigo.png">
            <a:extLst>
              <a:ext uri="{FF2B5EF4-FFF2-40B4-BE49-F238E27FC236}">
                <a16:creationId xmlns:a16="http://schemas.microsoft.com/office/drawing/2014/main" id="{1735A626-F3F2-74FD-5E4B-8219BC7C2448}"/>
              </a:ext>
            </a:extLst>
          </p:cNvPr>
          <p:cNvPicPr preferRelativeResize="0"/>
          <p:nvPr/>
        </p:nvPicPr>
        <p:blipFill>
          <a:blip r:embed="rId3">
            <a:alphaModFix/>
          </a:blip>
          <a:stretch>
            <a:fillRect/>
          </a:stretch>
        </p:blipFill>
        <p:spPr>
          <a:xfrm>
            <a:off x="4835650" y="3732875"/>
            <a:ext cx="4308350" cy="1410625"/>
          </a:xfrm>
          <a:prstGeom prst="rect">
            <a:avLst/>
          </a:prstGeom>
          <a:noFill/>
          <a:ln>
            <a:noFill/>
          </a:ln>
        </p:spPr>
      </p:pic>
      <p:sp>
        <p:nvSpPr>
          <p:cNvPr id="2" name="Title 1">
            <a:extLst>
              <a:ext uri="{FF2B5EF4-FFF2-40B4-BE49-F238E27FC236}">
                <a16:creationId xmlns:a16="http://schemas.microsoft.com/office/drawing/2014/main" id="{D81AE97C-A4F5-140C-2D05-15FCBB96F68E}"/>
              </a:ext>
            </a:extLst>
          </p:cNvPr>
          <p:cNvSpPr txBox="1">
            <a:spLocks/>
          </p:cNvSpPr>
          <p:nvPr/>
        </p:nvSpPr>
        <p:spPr>
          <a:xfrm>
            <a:off x="1151882" y="517948"/>
            <a:ext cx="7695714" cy="167280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s-ES" sz="3200" dirty="0" err="1">
                <a:solidFill>
                  <a:schemeClr val="dk1"/>
                </a:solidFill>
                <a:latin typeface="Poppins SemiBold"/>
                <a:cs typeface="Poppins SemiBold"/>
              </a:rPr>
              <a:t>Hands</a:t>
            </a:r>
            <a:r>
              <a:rPr lang="es-ES" sz="3200" dirty="0">
                <a:solidFill>
                  <a:schemeClr val="dk1"/>
                </a:solidFill>
                <a:latin typeface="Poppins SemiBold"/>
                <a:cs typeface="Poppins SemiBold"/>
              </a:rPr>
              <a:t> </a:t>
            </a:r>
            <a:r>
              <a:rPr lang="es-ES" sz="3200" dirty="0" err="1">
                <a:solidFill>
                  <a:schemeClr val="dk1"/>
                </a:solidFill>
                <a:latin typeface="Poppins SemiBold"/>
                <a:cs typeface="Poppins SemiBold"/>
              </a:rPr>
              <a:t>On</a:t>
            </a:r>
            <a:endParaRPr lang="es-ES" sz="3200" dirty="0">
              <a:solidFill>
                <a:schemeClr val="dk1"/>
              </a:solidFill>
              <a:latin typeface="Poppins SemiBold"/>
              <a:cs typeface="Poppins SemiBold"/>
            </a:endParaRPr>
          </a:p>
        </p:txBody>
      </p:sp>
      <p:pic>
        <p:nvPicPr>
          <p:cNvPr id="5" name="Picture 4" descr="A group of colorful hand prints&#10;&#10;Description automatically generated">
            <a:extLst>
              <a:ext uri="{FF2B5EF4-FFF2-40B4-BE49-F238E27FC236}">
                <a16:creationId xmlns:a16="http://schemas.microsoft.com/office/drawing/2014/main" id="{6DFFADE4-8CEF-5942-0C0F-95E025EE8CBF}"/>
              </a:ext>
            </a:extLst>
          </p:cNvPr>
          <p:cNvPicPr>
            <a:picLocks noChangeAspect="1"/>
          </p:cNvPicPr>
          <p:nvPr/>
        </p:nvPicPr>
        <p:blipFill>
          <a:blip r:embed="rId4"/>
          <a:stretch>
            <a:fillRect/>
          </a:stretch>
        </p:blipFill>
        <p:spPr>
          <a:xfrm>
            <a:off x="3516112" y="1735349"/>
            <a:ext cx="2111775" cy="2055159"/>
          </a:xfrm>
          <a:prstGeom prst="rect">
            <a:avLst/>
          </a:prstGeom>
        </p:spPr>
      </p:pic>
    </p:spTree>
    <p:extLst>
      <p:ext uri="{BB962C8B-B14F-4D97-AF65-F5344CB8AC3E}">
        <p14:creationId xmlns:p14="http://schemas.microsoft.com/office/powerpoint/2010/main" val="2127229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7" descr="DYA0M8.jpg"/>
          <p:cNvPicPr preferRelativeResize="0"/>
          <p:nvPr/>
        </p:nvPicPr>
        <p:blipFill rotWithShape="1">
          <a:blip r:embed="rId3">
            <a:alphaModFix/>
          </a:blip>
          <a:srcRect b="13591"/>
          <a:stretch/>
        </p:blipFill>
        <p:spPr>
          <a:xfrm>
            <a:off x="-22550" y="-17275"/>
            <a:ext cx="9189078" cy="5299501"/>
          </a:xfrm>
          <a:prstGeom prst="rect">
            <a:avLst/>
          </a:prstGeom>
          <a:noFill/>
          <a:ln>
            <a:noFill/>
          </a:ln>
        </p:spPr>
      </p:pic>
      <p:pic>
        <p:nvPicPr>
          <p:cNvPr id="140" name="Google Shape;140;p27" descr="Quote+Overlay.png"/>
          <p:cNvPicPr preferRelativeResize="0"/>
          <p:nvPr/>
        </p:nvPicPr>
        <p:blipFill>
          <a:blip r:embed="rId4">
            <a:alphaModFix/>
          </a:blip>
          <a:stretch>
            <a:fillRect/>
          </a:stretch>
        </p:blipFill>
        <p:spPr>
          <a:xfrm>
            <a:off x="0" y="0"/>
            <a:ext cx="9143981" cy="5143500"/>
          </a:xfrm>
          <a:prstGeom prst="rect">
            <a:avLst/>
          </a:prstGeom>
          <a:noFill/>
          <a:ln>
            <a:noFill/>
          </a:ln>
        </p:spPr>
      </p:pic>
      <p:pic>
        <p:nvPicPr>
          <p:cNvPr id="3" name="Imagen 2">
            <a:extLst>
              <a:ext uri="{FF2B5EF4-FFF2-40B4-BE49-F238E27FC236}">
                <a16:creationId xmlns:a16="http://schemas.microsoft.com/office/drawing/2014/main" id="{B1684DB1-C6A4-414A-8E36-5D65BFEECE01}"/>
              </a:ext>
            </a:extLst>
          </p:cNvPr>
          <p:cNvPicPr>
            <a:picLocks noChangeAspect="1"/>
          </p:cNvPicPr>
          <p:nvPr/>
        </p:nvPicPr>
        <p:blipFill>
          <a:blip r:embed="rId5"/>
          <a:stretch>
            <a:fillRect/>
          </a:stretch>
        </p:blipFill>
        <p:spPr>
          <a:xfrm>
            <a:off x="5634191" y="2373892"/>
            <a:ext cx="2818214" cy="2143830"/>
          </a:xfrm>
          <a:prstGeom prst="rect">
            <a:avLst/>
          </a:prstGeom>
          <a:noFill/>
          <a:ln>
            <a:solidFill>
              <a:schemeClr val="accent5">
                <a:lumMod val="75000"/>
              </a:schemeClr>
            </a:solidFill>
          </a:ln>
        </p:spPr>
      </p:pic>
      <p:sp>
        <p:nvSpPr>
          <p:cNvPr id="5" name="Título 1">
            <a:extLst>
              <a:ext uri="{FF2B5EF4-FFF2-40B4-BE49-F238E27FC236}">
                <a16:creationId xmlns:a16="http://schemas.microsoft.com/office/drawing/2014/main" id="{9AE18CFB-C6DD-3EDE-9FD9-74C4038E16AB}"/>
              </a:ext>
            </a:extLst>
          </p:cNvPr>
          <p:cNvSpPr>
            <a:spLocks noGrp="1"/>
          </p:cNvSpPr>
          <p:nvPr>
            <p:ph type="title"/>
          </p:nvPr>
        </p:nvSpPr>
        <p:spPr>
          <a:xfrm>
            <a:off x="1059068" y="793612"/>
            <a:ext cx="6077711" cy="1325563"/>
          </a:xfrm>
        </p:spPr>
        <p:txBody>
          <a:bodyPr/>
          <a:lstStyle/>
          <a:p>
            <a:r>
              <a:rPr lang="en-US" sz="3600" dirty="0" err="1">
                <a:solidFill>
                  <a:schemeClr val="dk1"/>
                </a:solidFill>
                <a:latin typeface="Poppins SemiBold"/>
                <a:cs typeface="Poppins SemiBold"/>
                <a:sym typeface="Arial"/>
              </a:rPr>
              <a:t>Resumen</a:t>
            </a:r>
            <a:r>
              <a:rPr lang="en-US" sz="3600" dirty="0">
                <a:solidFill>
                  <a:schemeClr val="dk1"/>
                </a:solidFill>
                <a:latin typeface="Poppins SemiBold"/>
                <a:cs typeface="Poppins SemiBold"/>
                <a:sym typeface="Arial"/>
              </a:rPr>
              <a:t> y </a:t>
            </a:r>
            <a:r>
              <a:rPr lang="en-US" sz="3600" dirty="0" err="1">
                <a:solidFill>
                  <a:schemeClr val="dk1"/>
                </a:solidFill>
                <a:latin typeface="Poppins SemiBold"/>
                <a:cs typeface="Poppins SemiBold"/>
                <a:sym typeface="Arial"/>
              </a:rPr>
              <a:t>Conclusiones</a:t>
            </a:r>
            <a:endParaRPr lang="es-US" sz="3600" dirty="0">
              <a:solidFill>
                <a:schemeClr val="dk1"/>
              </a:solidFill>
              <a:latin typeface="Poppins SemiBold"/>
              <a:cs typeface="Poppins SemiBold"/>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white background with small dots&#10;&#10;Description automatically generated">
            <a:extLst>
              <a:ext uri="{FF2B5EF4-FFF2-40B4-BE49-F238E27FC236}">
                <a16:creationId xmlns:a16="http://schemas.microsoft.com/office/drawing/2014/main" id="{77AFA615-E408-0154-AABA-A24F59F04CCE}"/>
              </a:ext>
            </a:extLst>
          </p:cNvPr>
          <p:cNvPicPr>
            <a:picLocks noChangeAspect="1"/>
          </p:cNvPicPr>
          <p:nvPr/>
        </p:nvPicPr>
        <p:blipFill>
          <a:blip r:embed="rId2"/>
          <a:stretch>
            <a:fillRect/>
          </a:stretch>
        </p:blipFill>
        <p:spPr>
          <a:xfrm>
            <a:off x="6399303" y="0"/>
            <a:ext cx="2744697" cy="5143500"/>
          </a:xfrm>
          <a:prstGeom prst="rect">
            <a:avLst/>
          </a:prstGeom>
        </p:spPr>
      </p:pic>
      <p:pic>
        <p:nvPicPr>
          <p:cNvPr id="3" name="Google Shape;142;p28" descr="2 Imagenes + Codigo.png">
            <a:extLst>
              <a:ext uri="{FF2B5EF4-FFF2-40B4-BE49-F238E27FC236}">
                <a16:creationId xmlns:a16="http://schemas.microsoft.com/office/drawing/2014/main" id="{1735A626-F3F2-74FD-5E4B-8219BC7C2448}"/>
              </a:ext>
            </a:extLst>
          </p:cNvPr>
          <p:cNvPicPr preferRelativeResize="0"/>
          <p:nvPr/>
        </p:nvPicPr>
        <p:blipFill>
          <a:blip r:embed="rId3">
            <a:alphaModFix/>
          </a:blip>
          <a:stretch>
            <a:fillRect/>
          </a:stretch>
        </p:blipFill>
        <p:spPr>
          <a:xfrm>
            <a:off x="4835650" y="3732875"/>
            <a:ext cx="4308350" cy="1410625"/>
          </a:xfrm>
          <a:prstGeom prst="rect">
            <a:avLst/>
          </a:prstGeom>
          <a:noFill/>
          <a:ln>
            <a:noFill/>
          </a:ln>
        </p:spPr>
      </p:pic>
      <p:sp>
        <p:nvSpPr>
          <p:cNvPr id="4" name="Content Placeholder 2">
            <a:extLst>
              <a:ext uri="{FF2B5EF4-FFF2-40B4-BE49-F238E27FC236}">
                <a16:creationId xmlns:a16="http://schemas.microsoft.com/office/drawing/2014/main" id="{4A66DD5A-7F29-51F2-D735-59F5915FE7E1}"/>
              </a:ext>
            </a:extLst>
          </p:cNvPr>
          <p:cNvSpPr txBox="1">
            <a:spLocks/>
          </p:cNvSpPr>
          <p:nvPr/>
        </p:nvSpPr>
        <p:spPr>
          <a:xfrm>
            <a:off x="838200" y="815746"/>
            <a:ext cx="7467600" cy="265354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buSzPct val="150000"/>
            </a:pPr>
            <a:r>
              <a:rPr lang="es-MX" sz="1600" dirty="0">
                <a:solidFill>
                  <a:schemeClr val="tx1"/>
                </a:solidFill>
                <a:latin typeface="Poppins"/>
                <a:cs typeface="Poppins"/>
              </a:rPr>
              <a:t>Los datos son un elemento fundamental de cualquier carga de trabajo de aprendizaje automático. Para trabajar con datos en Azure Machine Learning, podemos acceder a los datos mediante identificadores uniformes de recursos (URI).</a:t>
            </a:r>
            <a:endParaRPr lang="es-AR" sz="1600" dirty="0">
              <a:solidFill>
                <a:schemeClr val="tx1"/>
              </a:solidFill>
              <a:latin typeface="Poppins"/>
              <a:cs typeface="Poppins"/>
            </a:endParaRPr>
          </a:p>
        </p:txBody>
      </p:sp>
    </p:spTree>
    <p:extLst>
      <p:ext uri="{BB962C8B-B14F-4D97-AF65-F5344CB8AC3E}">
        <p14:creationId xmlns:p14="http://schemas.microsoft.com/office/powerpoint/2010/main" val="3101985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24" descr="DYA0M8.jpg"/>
          <p:cNvPicPr preferRelativeResize="0"/>
          <p:nvPr/>
        </p:nvPicPr>
        <p:blipFill rotWithShape="1">
          <a:blip r:embed="rId3">
            <a:alphaModFix/>
          </a:blip>
          <a:srcRect b="13591"/>
          <a:stretch/>
        </p:blipFill>
        <p:spPr>
          <a:xfrm>
            <a:off x="-45075" y="0"/>
            <a:ext cx="9189078" cy="5299501"/>
          </a:xfrm>
          <a:prstGeom prst="rect">
            <a:avLst/>
          </a:prstGeom>
          <a:noFill/>
          <a:ln>
            <a:noFill/>
          </a:ln>
        </p:spPr>
      </p:pic>
      <p:pic>
        <p:nvPicPr>
          <p:cNvPr id="120" name="Google Shape;120;p24" descr="Texto+Imagen 2.png"/>
          <p:cNvPicPr preferRelativeResize="0"/>
          <p:nvPr/>
        </p:nvPicPr>
        <p:blipFill>
          <a:blip r:embed="rId4">
            <a:alphaModFix/>
          </a:blip>
          <a:stretch>
            <a:fillRect/>
          </a:stretch>
        </p:blipFill>
        <p:spPr>
          <a:xfrm>
            <a:off x="-45075" y="0"/>
            <a:ext cx="9189077" cy="5168856"/>
          </a:xfrm>
          <a:prstGeom prst="rect">
            <a:avLst/>
          </a:prstGeom>
          <a:noFill/>
          <a:ln>
            <a:noFill/>
          </a:ln>
        </p:spPr>
      </p:pic>
      <p:sp>
        <p:nvSpPr>
          <p:cNvPr id="121" name="Google Shape;121;p24"/>
          <p:cNvSpPr txBox="1">
            <a:spLocks noGrp="1"/>
          </p:cNvSpPr>
          <p:nvPr>
            <p:ph type="title"/>
          </p:nvPr>
        </p:nvSpPr>
        <p:spPr>
          <a:xfrm>
            <a:off x="275414" y="467435"/>
            <a:ext cx="3716700" cy="257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sz="2400" dirty="0"/>
              <a:t>Muchas Gracias</a:t>
            </a:r>
            <a:endParaRPr lang="en-US" sz="2400" dirty="0"/>
          </a:p>
        </p:txBody>
      </p:sp>
      <p:pic>
        <p:nvPicPr>
          <p:cNvPr id="6" name="Imagen 5" descr="Código QR&#10;&#10;Descripción generada automáticamente">
            <a:extLst>
              <a:ext uri="{FF2B5EF4-FFF2-40B4-BE49-F238E27FC236}">
                <a16:creationId xmlns:a16="http://schemas.microsoft.com/office/drawing/2014/main" id="{674F4DED-E698-4A9D-9471-169110368B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9463" y="315609"/>
            <a:ext cx="4288305" cy="4668281"/>
          </a:xfrm>
          <a:prstGeom prst="rect">
            <a:avLst/>
          </a:prstGeom>
        </p:spPr>
      </p:pic>
      <p:sp>
        <p:nvSpPr>
          <p:cNvPr id="10" name="CuadroTexto 9">
            <a:extLst>
              <a:ext uri="{FF2B5EF4-FFF2-40B4-BE49-F238E27FC236}">
                <a16:creationId xmlns:a16="http://schemas.microsoft.com/office/drawing/2014/main" id="{B537CFAD-8181-49E3-85C9-820548DD1CE4}"/>
              </a:ext>
            </a:extLst>
          </p:cNvPr>
          <p:cNvSpPr txBox="1"/>
          <p:nvPr/>
        </p:nvSpPr>
        <p:spPr>
          <a:xfrm>
            <a:off x="275413" y="2052284"/>
            <a:ext cx="4593770" cy="369332"/>
          </a:xfrm>
          <a:prstGeom prst="rect">
            <a:avLst/>
          </a:prstGeom>
          <a:noFill/>
        </p:spPr>
        <p:txBody>
          <a:bodyPr wrap="square">
            <a:spAutoFit/>
          </a:bodyPr>
          <a:lstStyle/>
          <a:p>
            <a:pPr>
              <a:buClr>
                <a:srgbClr val="FFFFFF"/>
              </a:buClr>
              <a:buSzPts val="1800"/>
            </a:pPr>
            <a:r>
              <a:rPr lang="fr-FR" sz="1800" dirty="0">
                <a:solidFill>
                  <a:srgbClr val="FFFFFF"/>
                </a:solidFill>
                <a:latin typeface="Poppins SemiBold"/>
                <a:cs typeface="Poppins SemiBold"/>
                <a:sym typeface="Poppins SemiBold"/>
              </a:rPr>
              <a:t>Email: layla.scheli@gmail.com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 name="Título 1">
            <a:extLst>
              <a:ext uri="{FF2B5EF4-FFF2-40B4-BE49-F238E27FC236}">
                <a16:creationId xmlns:a16="http://schemas.microsoft.com/office/drawing/2014/main" id="{7082609E-C49F-ACD4-0CB4-207843C36410}"/>
              </a:ext>
            </a:extLst>
          </p:cNvPr>
          <p:cNvSpPr txBox="1">
            <a:spLocks/>
          </p:cNvSpPr>
          <p:nvPr/>
        </p:nvSpPr>
        <p:spPr>
          <a:xfrm>
            <a:off x="838199" y="334541"/>
            <a:ext cx="8136302" cy="4504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a:solidFill>
                  <a:schemeClr val="dk1"/>
                </a:solidFill>
                <a:latin typeface="Poppins SemiBold"/>
                <a:cs typeface="Poppins SemiBold"/>
              </a:rPr>
              <a:t>¿Pero que son las URI en Azure ML?</a:t>
            </a:r>
            <a:endParaRPr lang="es-US" sz="2400" dirty="0">
              <a:solidFill>
                <a:schemeClr val="dk1"/>
              </a:solidFill>
              <a:latin typeface="Poppins SemiBold"/>
              <a:cs typeface="Poppins SemiBold"/>
              <a:sym typeface="Poppins"/>
            </a:endParaRPr>
          </a:p>
        </p:txBody>
      </p:sp>
      <p:sp>
        <p:nvSpPr>
          <p:cNvPr id="11" name="TextBox 10">
            <a:extLst>
              <a:ext uri="{FF2B5EF4-FFF2-40B4-BE49-F238E27FC236}">
                <a16:creationId xmlns:a16="http://schemas.microsoft.com/office/drawing/2014/main" id="{79D4F5CF-BB1D-5FD8-A0B4-4C79D15FCBB0}"/>
              </a:ext>
            </a:extLst>
          </p:cNvPr>
          <p:cNvSpPr txBox="1"/>
          <p:nvPr/>
        </p:nvSpPr>
        <p:spPr>
          <a:xfrm>
            <a:off x="838198" y="785040"/>
            <a:ext cx="7467603" cy="1677639"/>
          </a:xfrm>
          <a:prstGeom prst="rect">
            <a:avLst/>
          </a:prstGeom>
          <a:noFill/>
        </p:spPr>
        <p:txBody>
          <a:bodyPr wrap="square">
            <a:spAutoFit/>
          </a:bodyPr>
          <a:lstStyle/>
          <a:p>
            <a:pPr algn="just">
              <a:lnSpc>
                <a:spcPct val="150000"/>
              </a:lnSpc>
            </a:pPr>
            <a:r>
              <a:rPr lang="es-MX" dirty="0">
                <a:solidFill>
                  <a:schemeClr val="tx1"/>
                </a:solidFill>
                <a:latin typeface="Poppins"/>
                <a:cs typeface="Poppins"/>
              </a:rPr>
              <a:t>En Azure Machine Learning, un URI (</a:t>
            </a:r>
            <a:r>
              <a:rPr lang="es-MX" dirty="0" err="1">
                <a:solidFill>
                  <a:schemeClr val="tx1"/>
                </a:solidFill>
                <a:latin typeface="Poppins"/>
                <a:cs typeface="Poppins"/>
              </a:rPr>
              <a:t>Uniform</a:t>
            </a:r>
            <a:r>
              <a:rPr lang="es-MX" dirty="0">
                <a:solidFill>
                  <a:schemeClr val="tx1"/>
                </a:solidFill>
                <a:latin typeface="Poppins"/>
                <a:cs typeface="Poppins"/>
              </a:rPr>
              <a:t> </a:t>
            </a:r>
            <a:r>
              <a:rPr lang="es-MX" dirty="0" err="1">
                <a:solidFill>
                  <a:schemeClr val="tx1"/>
                </a:solidFill>
                <a:latin typeface="Poppins"/>
                <a:cs typeface="Poppins"/>
              </a:rPr>
              <a:t>Resource</a:t>
            </a:r>
            <a:r>
              <a:rPr lang="es-MX" dirty="0">
                <a:solidFill>
                  <a:schemeClr val="tx1"/>
                </a:solidFill>
                <a:latin typeface="Poppins"/>
                <a:cs typeface="Poppins"/>
              </a:rPr>
              <a:t> </a:t>
            </a:r>
            <a:r>
              <a:rPr lang="es-MX" dirty="0" err="1">
                <a:solidFill>
                  <a:schemeClr val="tx1"/>
                </a:solidFill>
                <a:latin typeface="Poppins"/>
                <a:cs typeface="Poppins"/>
              </a:rPr>
              <a:t>Identifier</a:t>
            </a:r>
            <a:r>
              <a:rPr lang="es-MX" dirty="0">
                <a:solidFill>
                  <a:schemeClr val="tx1"/>
                </a:solidFill>
                <a:latin typeface="Poppins"/>
                <a:cs typeface="Poppins"/>
              </a:rPr>
              <a:t>) se utiliza para hacer referencia a recursos dentro del entorno de Azure, como conjuntos de datos, archivos, modelos, scripts, etc. Un URI es una cadena de caracteres que identifica de manera única un recurso y proporciona la ubicación o dirección para acceder a él.</a:t>
            </a:r>
          </a:p>
        </p:txBody>
      </p:sp>
    </p:spTree>
    <p:extLst>
      <p:ext uri="{BB962C8B-B14F-4D97-AF65-F5344CB8AC3E}">
        <p14:creationId xmlns:p14="http://schemas.microsoft.com/office/powerpoint/2010/main" val="4116515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 name="Título 1">
            <a:extLst>
              <a:ext uri="{FF2B5EF4-FFF2-40B4-BE49-F238E27FC236}">
                <a16:creationId xmlns:a16="http://schemas.microsoft.com/office/drawing/2014/main" id="{7082609E-C49F-ACD4-0CB4-207843C36410}"/>
              </a:ext>
            </a:extLst>
          </p:cNvPr>
          <p:cNvSpPr txBox="1">
            <a:spLocks/>
          </p:cNvSpPr>
          <p:nvPr/>
        </p:nvSpPr>
        <p:spPr>
          <a:xfrm>
            <a:off x="838199" y="334541"/>
            <a:ext cx="8136302" cy="4504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a:solidFill>
                  <a:schemeClr val="dk1"/>
                </a:solidFill>
                <a:latin typeface="Poppins SemiBold"/>
                <a:cs typeface="Poppins SemiBold"/>
              </a:rPr>
              <a:t>¿Pero que son las URI en Azure ML?</a:t>
            </a:r>
            <a:endParaRPr lang="es-US" sz="2400" dirty="0">
              <a:solidFill>
                <a:schemeClr val="dk1"/>
              </a:solidFill>
              <a:latin typeface="Poppins SemiBold"/>
              <a:cs typeface="Poppins SemiBold"/>
              <a:sym typeface="Poppins"/>
            </a:endParaRPr>
          </a:p>
        </p:txBody>
      </p:sp>
      <p:sp>
        <p:nvSpPr>
          <p:cNvPr id="11" name="TextBox 10">
            <a:extLst>
              <a:ext uri="{FF2B5EF4-FFF2-40B4-BE49-F238E27FC236}">
                <a16:creationId xmlns:a16="http://schemas.microsoft.com/office/drawing/2014/main" id="{79D4F5CF-BB1D-5FD8-A0B4-4C79D15FCBB0}"/>
              </a:ext>
            </a:extLst>
          </p:cNvPr>
          <p:cNvSpPr txBox="1"/>
          <p:nvPr/>
        </p:nvSpPr>
        <p:spPr>
          <a:xfrm>
            <a:off x="838198" y="785040"/>
            <a:ext cx="7467603" cy="2000804"/>
          </a:xfrm>
          <a:prstGeom prst="rect">
            <a:avLst/>
          </a:prstGeom>
          <a:noFill/>
        </p:spPr>
        <p:txBody>
          <a:bodyPr wrap="square">
            <a:spAutoFit/>
          </a:bodyPr>
          <a:lstStyle/>
          <a:p>
            <a:pPr algn="just">
              <a:lnSpc>
                <a:spcPct val="150000"/>
              </a:lnSpc>
            </a:pPr>
            <a:r>
              <a:rPr lang="es-MX" b="1" dirty="0">
                <a:solidFill>
                  <a:schemeClr val="tx1"/>
                </a:solidFill>
                <a:latin typeface="Poppins"/>
                <a:cs typeface="Poppins"/>
              </a:rPr>
              <a:t>Los URI en Azure Machine Learning se utilizan en varios contextos, como:</a:t>
            </a:r>
          </a:p>
          <a:p>
            <a:pPr algn="just">
              <a:lnSpc>
                <a:spcPct val="150000"/>
              </a:lnSpc>
            </a:pPr>
            <a:r>
              <a:rPr lang="es-MX" b="1" dirty="0">
                <a:solidFill>
                  <a:schemeClr val="tx1"/>
                </a:solidFill>
                <a:latin typeface="Poppins"/>
                <a:cs typeface="Poppins"/>
              </a:rPr>
              <a:t>1. Conjuntos de datos: </a:t>
            </a:r>
            <a:r>
              <a:rPr lang="es-MX" dirty="0">
                <a:solidFill>
                  <a:schemeClr val="tx1"/>
                </a:solidFill>
                <a:latin typeface="Poppins"/>
                <a:cs typeface="Poppins"/>
              </a:rPr>
              <a:t>Cuando se carga un conjunto de datos en Azure Machine Learning, se le asigna un URI que especifica su ubicación en el almacenamiento de Azure, ya sea en un almacenamiento Blob, en un Data Lake Storage, en una cuenta de almacenamiento de archivos o en otro tipo de almacenamiento compatible.</a:t>
            </a:r>
          </a:p>
        </p:txBody>
      </p:sp>
    </p:spTree>
    <p:extLst>
      <p:ext uri="{BB962C8B-B14F-4D97-AF65-F5344CB8AC3E}">
        <p14:creationId xmlns:p14="http://schemas.microsoft.com/office/powerpoint/2010/main" val="4123375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 name="Título 1">
            <a:extLst>
              <a:ext uri="{FF2B5EF4-FFF2-40B4-BE49-F238E27FC236}">
                <a16:creationId xmlns:a16="http://schemas.microsoft.com/office/drawing/2014/main" id="{7082609E-C49F-ACD4-0CB4-207843C36410}"/>
              </a:ext>
            </a:extLst>
          </p:cNvPr>
          <p:cNvSpPr txBox="1">
            <a:spLocks/>
          </p:cNvSpPr>
          <p:nvPr/>
        </p:nvSpPr>
        <p:spPr>
          <a:xfrm>
            <a:off x="838199" y="334541"/>
            <a:ext cx="8136302" cy="4504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a:solidFill>
                  <a:schemeClr val="dk1"/>
                </a:solidFill>
                <a:latin typeface="Poppins SemiBold"/>
                <a:cs typeface="Poppins SemiBold"/>
              </a:rPr>
              <a:t>¿Pero que son las URI en Azure ML?</a:t>
            </a:r>
            <a:endParaRPr lang="es-US" sz="2400" dirty="0">
              <a:solidFill>
                <a:schemeClr val="dk1"/>
              </a:solidFill>
              <a:latin typeface="Poppins SemiBold"/>
              <a:cs typeface="Poppins SemiBold"/>
              <a:sym typeface="Poppins"/>
            </a:endParaRPr>
          </a:p>
        </p:txBody>
      </p:sp>
      <p:sp>
        <p:nvSpPr>
          <p:cNvPr id="11" name="TextBox 10">
            <a:extLst>
              <a:ext uri="{FF2B5EF4-FFF2-40B4-BE49-F238E27FC236}">
                <a16:creationId xmlns:a16="http://schemas.microsoft.com/office/drawing/2014/main" id="{79D4F5CF-BB1D-5FD8-A0B4-4C79D15FCBB0}"/>
              </a:ext>
            </a:extLst>
          </p:cNvPr>
          <p:cNvSpPr txBox="1"/>
          <p:nvPr/>
        </p:nvSpPr>
        <p:spPr>
          <a:xfrm>
            <a:off x="838198" y="785040"/>
            <a:ext cx="7467603" cy="2323970"/>
          </a:xfrm>
          <a:prstGeom prst="rect">
            <a:avLst/>
          </a:prstGeom>
          <a:noFill/>
        </p:spPr>
        <p:txBody>
          <a:bodyPr wrap="square">
            <a:spAutoFit/>
          </a:bodyPr>
          <a:lstStyle/>
          <a:p>
            <a:pPr algn="just">
              <a:lnSpc>
                <a:spcPct val="150000"/>
              </a:lnSpc>
            </a:pPr>
            <a:r>
              <a:rPr lang="es-MX" b="1" dirty="0">
                <a:solidFill>
                  <a:schemeClr val="tx1"/>
                </a:solidFill>
                <a:latin typeface="Poppins"/>
                <a:cs typeface="Poppins"/>
              </a:rPr>
              <a:t>2. Archivos: </a:t>
            </a:r>
            <a:r>
              <a:rPr lang="es-MX" dirty="0">
                <a:solidFill>
                  <a:schemeClr val="tx1"/>
                </a:solidFill>
                <a:latin typeface="Poppins"/>
                <a:cs typeface="Poppins"/>
              </a:rPr>
              <a:t>Los archivos que se utilizan en proyectos de aprendizaje automático, como scripts de Python, archivos de configuración o datos de entrenamiento, también tienen </a:t>
            </a:r>
            <a:r>
              <a:rPr lang="es-MX" dirty="0" err="1">
                <a:solidFill>
                  <a:schemeClr val="tx1"/>
                </a:solidFill>
                <a:latin typeface="Poppins"/>
                <a:cs typeface="Poppins"/>
              </a:rPr>
              <a:t>URIs</a:t>
            </a:r>
            <a:r>
              <a:rPr lang="es-MX" dirty="0">
                <a:solidFill>
                  <a:schemeClr val="tx1"/>
                </a:solidFill>
                <a:latin typeface="Poppins"/>
                <a:cs typeface="Poppins"/>
              </a:rPr>
              <a:t> que indican su ubicación en el almacenamiento de Azure.</a:t>
            </a:r>
          </a:p>
          <a:p>
            <a:pPr algn="just">
              <a:lnSpc>
                <a:spcPct val="150000"/>
              </a:lnSpc>
            </a:pPr>
            <a:r>
              <a:rPr lang="es-MX" b="1" dirty="0">
                <a:solidFill>
                  <a:schemeClr val="tx1"/>
                </a:solidFill>
                <a:latin typeface="Poppins"/>
                <a:cs typeface="Poppins"/>
              </a:rPr>
              <a:t>3. Modelos entrenados: </a:t>
            </a:r>
            <a:r>
              <a:rPr lang="es-MX" dirty="0">
                <a:solidFill>
                  <a:schemeClr val="tx1"/>
                </a:solidFill>
                <a:latin typeface="Poppins"/>
                <a:cs typeface="Poppins"/>
              </a:rPr>
              <a:t>Después de entrenar un modelo de aprendizaje automático en Azure Machine Learning, el modelo entrenado se guarda en un almacenamiento de Azure y se le asigna un URI que se utiliza para acceder a él.</a:t>
            </a:r>
          </a:p>
          <a:p>
            <a:pPr algn="just">
              <a:lnSpc>
                <a:spcPct val="150000"/>
              </a:lnSpc>
            </a:pPr>
            <a:endParaRPr lang="es-MX" dirty="0">
              <a:solidFill>
                <a:schemeClr val="tx1"/>
              </a:solidFill>
              <a:latin typeface="Poppins"/>
              <a:cs typeface="Poppins"/>
            </a:endParaRPr>
          </a:p>
        </p:txBody>
      </p:sp>
    </p:spTree>
    <p:extLst>
      <p:ext uri="{BB962C8B-B14F-4D97-AF65-F5344CB8AC3E}">
        <p14:creationId xmlns:p14="http://schemas.microsoft.com/office/powerpoint/2010/main" val="2071370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 name="Título 1">
            <a:extLst>
              <a:ext uri="{FF2B5EF4-FFF2-40B4-BE49-F238E27FC236}">
                <a16:creationId xmlns:a16="http://schemas.microsoft.com/office/drawing/2014/main" id="{7082609E-C49F-ACD4-0CB4-207843C36410}"/>
              </a:ext>
            </a:extLst>
          </p:cNvPr>
          <p:cNvSpPr txBox="1">
            <a:spLocks/>
          </p:cNvSpPr>
          <p:nvPr/>
        </p:nvSpPr>
        <p:spPr>
          <a:xfrm>
            <a:off x="838199" y="334541"/>
            <a:ext cx="8136302" cy="4504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a:solidFill>
                  <a:schemeClr val="dk1"/>
                </a:solidFill>
                <a:latin typeface="Poppins SemiBold"/>
                <a:cs typeface="Poppins SemiBold"/>
              </a:rPr>
              <a:t>¿Pero que son las URI en Azure ML?</a:t>
            </a:r>
            <a:endParaRPr lang="es-US" sz="2400" dirty="0">
              <a:solidFill>
                <a:schemeClr val="dk1"/>
              </a:solidFill>
              <a:latin typeface="Poppins SemiBold"/>
              <a:cs typeface="Poppins SemiBold"/>
              <a:sym typeface="Poppins"/>
            </a:endParaRPr>
          </a:p>
        </p:txBody>
      </p:sp>
      <p:sp>
        <p:nvSpPr>
          <p:cNvPr id="11" name="TextBox 10">
            <a:extLst>
              <a:ext uri="{FF2B5EF4-FFF2-40B4-BE49-F238E27FC236}">
                <a16:creationId xmlns:a16="http://schemas.microsoft.com/office/drawing/2014/main" id="{79D4F5CF-BB1D-5FD8-A0B4-4C79D15FCBB0}"/>
              </a:ext>
            </a:extLst>
          </p:cNvPr>
          <p:cNvSpPr txBox="1"/>
          <p:nvPr/>
        </p:nvSpPr>
        <p:spPr>
          <a:xfrm>
            <a:off x="838198" y="785040"/>
            <a:ext cx="7467603" cy="1031308"/>
          </a:xfrm>
          <a:prstGeom prst="rect">
            <a:avLst/>
          </a:prstGeom>
          <a:noFill/>
        </p:spPr>
        <p:txBody>
          <a:bodyPr wrap="square">
            <a:spAutoFit/>
          </a:bodyPr>
          <a:lstStyle/>
          <a:p>
            <a:pPr algn="just">
              <a:lnSpc>
                <a:spcPct val="150000"/>
              </a:lnSpc>
            </a:pPr>
            <a:r>
              <a:rPr lang="es-MX" dirty="0">
                <a:solidFill>
                  <a:schemeClr val="tx1"/>
                </a:solidFill>
                <a:latin typeface="Poppins"/>
                <a:cs typeface="Poppins"/>
              </a:rPr>
              <a:t>En resumen, en Azure Machine Learning, un URI es una forma de identificar y acceder a recursos dentro del entorno de Azure, proporcionando la ubicación o dirección para encontrar esos recursos en el almacenamiento de Azure.</a:t>
            </a:r>
          </a:p>
        </p:txBody>
      </p:sp>
    </p:spTree>
    <p:extLst>
      <p:ext uri="{BB962C8B-B14F-4D97-AF65-F5344CB8AC3E}">
        <p14:creationId xmlns:p14="http://schemas.microsoft.com/office/powerpoint/2010/main" val="4199841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 name="Título 1">
            <a:extLst>
              <a:ext uri="{FF2B5EF4-FFF2-40B4-BE49-F238E27FC236}">
                <a16:creationId xmlns:a16="http://schemas.microsoft.com/office/drawing/2014/main" id="{7082609E-C49F-ACD4-0CB4-207843C36410}"/>
              </a:ext>
            </a:extLst>
          </p:cNvPr>
          <p:cNvSpPr txBox="1">
            <a:spLocks/>
          </p:cNvSpPr>
          <p:nvPr/>
        </p:nvSpPr>
        <p:spPr>
          <a:xfrm>
            <a:off x="838199" y="334541"/>
            <a:ext cx="8136302" cy="4504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2400" dirty="0">
                <a:solidFill>
                  <a:schemeClr val="dk1"/>
                </a:solidFill>
                <a:latin typeface="Poppins SemiBold"/>
                <a:cs typeface="Poppins SemiBold"/>
              </a:rPr>
              <a:t>Cuenta de Almacenamiento</a:t>
            </a:r>
            <a:endParaRPr lang="es-US" sz="2400" dirty="0">
              <a:solidFill>
                <a:schemeClr val="dk1"/>
              </a:solidFill>
              <a:latin typeface="Poppins SemiBold"/>
              <a:cs typeface="Poppins SemiBold"/>
              <a:sym typeface="Poppins"/>
            </a:endParaRPr>
          </a:p>
        </p:txBody>
      </p:sp>
      <p:sp>
        <p:nvSpPr>
          <p:cNvPr id="11" name="TextBox 10">
            <a:extLst>
              <a:ext uri="{FF2B5EF4-FFF2-40B4-BE49-F238E27FC236}">
                <a16:creationId xmlns:a16="http://schemas.microsoft.com/office/drawing/2014/main" id="{79D4F5CF-BB1D-5FD8-A0B4-4C79D15FCBB0}"/>
              </a:ext>
            </a:extLst>
          </p:cNvPr>
          <p:cNvSpPr txBox="1"/>
          <p:nvPr/>
        </p:nvSpPr>
        <p:spPr>
          <a:xfrm>
            <a:off x="838198" y="785040"/>
            <a:ext cx="7467603" cy="1677639"/>
          </a:xfrm>
          <a:prstGeom prst="rect">
            <a:avLst/>
          </a:prstGeom>
          <a:noFill/>
        </p:spPr>
        <p:txBody>
          <a:bodyPr wrap="square">
            <a:spAutoFit/>
          </a:bodyPr>
          <a:lstStyle/>
          <a:p>
            <a:pPr marL="0" indent="0" algn="just">
              <a:lnSpc>
                <a:spcPct val="150000"/>
              </a:lnSpc>
              <a:buFont typeface="Arial"/>
              <a:buNone/>
            </a:pPr>
            <a:r>
              <a:rPr lang="es-MX" dirty="0">
                <a:solidFill>
                  <a:schemeClr val="tx1"/>
                </a:solidFill>
                <a:latin typeface="Poppins"/>
                <a:cs typeface="Poppins"/>
              </a:rPr>
              <a:t>Una Storage </a:t>
            </a:r>
            <a:r>
              <a:rPr lang="es-MX" dirty="0" err="1">
                <a:solidFill>
                  <a:schemeClr val="tx1"/>
                </a:solidFill>
                <a:latin typeface="Poppins"/>
                <a:cs typeface="Poppins"/>
              </a:rPr>
              <a:t>Account</a:t>
            </a:r>
            <a:r>
              <a:rPr lang="es-MX" dirty="0">
                <a:solidFill>
                  <a:schemeClr val="tx1"/>
                </a:solidFill>
                <a:latin typeface="Poppins"/>
                <a:cs typeface="Poppins"/>
              </a:rPr>
              <a:t> (Cuenta de Almacenamiento) en Microsoft Azure es un servicio que proporciona almacenamiento en la nube altamente disponible, duradero y escalable. Puedes utilizar una cuenta de almacenamiento para almacenar y acceder a datos desde aplicaciones en la nube o locales, así como para respaldar máquinas virtuales y otros recursos de Azure.</a:t>
            </a:r>
          </a:p>
        </p:txBody>
      </p:sp>
    </p:spTree>
    <p:extLst>
      <p:ext uri="{BB962C8B-B14F-4D97-AF65-F5344CB8AC3E}">
        <p14:creationId xmlns:p14="http://schemas.microsoft.com/office/powerpoint/2010/main" val="953283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 name="Título 1">
            <a:extLst>
              <a:ext uri="{FF2B5EF4-FFF2-40B4-BE49-F238E27FC236}">
                <a16:creationId xmlns:a16="http://schemas.microsoft.com/office/drawing/2014/main" id="{7082609E-C49F-ACD4-0CB4-207843C36410}"/>
              </a:ext>
            </a:extLst>
          </p:cNvPr>
          <p:cNvSpPr txBox="1">
            <a:spLocks/>
          </p:cNvSpPr>
          <p:nvPr/>
        </p:nvSpPr>
        <p:spPr>
          <a:xfrm>
            <a:off x="838199" y="334541"/>
            <a:ext cx="8136302" cy="4504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2400" dirty="0">
                <a:solidFill>
                  <a:schemeClr val="dk1"/>
                </a:solidFill>
                <a:latin typeface="Poppins SemiBold"/>
                <a:cs typeface="Poppins SemiBold"/>
              </a:rPr>
              <a:t>Cuenta de Almacenamiento</a:t>
            </a:r>
            <a:endParaRPr lang="es-US" sz="2400" dirty="0">
              <a:solidFill>
                <a:schemeClr val="dk1"/>
              </a:solidFill>
              <a:latin typeface="Poppins SemiBold"/>
              <a:cs typeface="Poppins SemiBold"/>
              <a:sym typeface="Poppins"/>
            </a:endParaRPr>
          </a:p>
        </p:txBody>
      </p:sp>
      <p:sp>
        <p:nvSpPr>
          <p:cNvPr id="11" name="TextBox 10">
            <a:extLst>
              <a:ext uri="{FF2B5EF4-FFF2-40B4-BE49-F238E27FC236}">
                <a16:creationId xmlns:a16="http://schemas.microsoft.com/office/drawing/2014/main" id="{79D4F5CF-BB1D-5FD8-A0B4-4C79D15FCBB0}"/>
              </a:ext>
            </a:extLst>
          </p:cNvPr>
          <p:cNvSpPr txBox="1"/>
          <p:nvPr/>
        </p:nvSpPr>
        <p:spPr>
          <a:xfrm>
            <a:off x="838198" y="785040"/>
            <a:ext cx="7467603" cy="3293466"/>
          </a:xfrm>
          <a:prstGeom prst="rect">
            <a:avLst/>
          </a:prstGeom>
          <a:noFill/>
        </p:spPr>
        <p:txBody>
          <a:bodyPr wrap="square">
            <a:spAutoFit/>
          </a:bodyPr>
          <a:lstStyle/>
          <a:p>
            <a:pPr algn="just">
              <a:lnSpc>
                <a:spcPct val="150000"/>
              </a:lnSpc>
            </a:pPr>
            <a:r>
              <a:rPr lang="es-MX" dirty="0">
                <a:solidFill>
                  <a:schemeClr val="tx1"/>
                </a:solidFill>
                <a:latin typeface="Poppins"/>
                <a:cs typeface="Poppins"/>
              </a:rPr>
              <a:t>Consideraciones - claves:</a:t>
            </a:r>
          </a:p>
          <a:p>
            <a:pPr algn="just">
              <a:lnSpc>
                <a:spcPct val="150000"/>
              </a:lnSpc>
            </a:pPr>
            <a:r>
              <a:rPr lang="es-MX" b="1" dirty="0">
                <a:solidFill>
                  <a:schemeClr val="tx1"/>
                </a:solidFill>
                <a:latin typeface="Poppins"/>
                <a:cs typeface="Poppins"/>
              </a:rPr>
              <a:t>1. Tipos de Cuentas de Almacenamiento:</a:t>
            </a:r>
          </a:p>
          <a:p>
            <a:pPr marL="285750" indent="-285750" algn="just">
              <a:lnSpc>
                <a:spcPct val="150000"/>
              </a:lnSpc>
              <a:buFont typeface="Arial" panose="020B0604020202020204" pitchFamily="34" charset="0"/>
              <a:buChar char="•"/>
            </a:pPr>
            <a:r>
              <a:rPr lang="es-MX" dirty="0">
                <a:solidFill>
                  <a:schemeClr val="tx1"/>
                </a:solidFill>
                <a:latin typeface="Poppins"/>
                <a:cs typeface="Poppins"/>
              </a:rPr>
              <a:t>Cuenta de Almacenamiento de Uso General v2 (GPv2): Ofrece un rendimiento optimizado y una variedad de características, como la capacidad de almacenar blobs, archivos, mesas de archivos y colas de mensajes.</a:t>
            </a:r>
          </a:p>
          <a:p>
            <a:pPr marL="285750" indent="-285750" algn="just">
              <a:lnSpc>
                <a:spcPct val="150000"/>
              </a:lnSpc>
              <a:buFont typeface="Arial" panose="020B0604020202020204" pitchFamily="34" charset="0"/>
              <a:buChar char="•"/>
            </a:pPr>
            <a:r>
              <a:rPr lang="es-MX" dirty="0">
                <a:solidFill>
                  <a:schemeClr val="tx1"/>
                </a:solidFill>
                <a:latin typeface="Poppins"/>
                <a:cs typeface="Poppins"/>
              </a:rPr>
              <a:t>Cuenta de Almacenamiento de Uso General v1 (GPv1): La versión anterior de GPv2 con características similares, pero menos optimizada.</a:t>
            </a:r>
          </a:p>
          <a:p>
            <a:pPr marL="285750" indent="-285750" algn="just">
              <a:lnSpc>
                <a:spcPct val="150000"/>
              </a:lnSpc>
              <a:buFont typeface="Arial" panose="020B0604020202020204" pitchFamily="34" charset="0"/>
              <a:buChar char="•"/>
            </a:pPr>
            <a:r>
              <a:rPr lang="es-MX" dirty="0">
                <a:solidFill>
                  <a:schemeClr val="tx1"/>
                </a:solidFill>
                <a:latin typeface="Poppins"/>
                <a:cs typeface="Poppins"/>
              </a:rPr>
              <a:t>Cuenta de Almacenamiento de Blobs: Optimizada específicamente para el almacenamiento de blobs (datos no estructurados, como imágenes o documentos).</a:t>
            </a:r>
          </a:p>
        </p:txBody>
      </p:sp>
    </p:spTree>
    <p:extLst>
      <p:ext uri="{BB962C8B-B14F-4D97-AF65-F5344CB8AC3E}">
        <p14:creationId xmlns:p14="http://schemas.microsoft.com/office/powerpoint/2010/main" val="1451894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 name="Título 1">
            <a:extLst>
              <a:ext uri="{FF2B5EF4-FFF2-40B4-BE49-F238E27FC236}">
                <a16:creationId xmlns:a16="http://schemas.microsoft.com/office/drawing/2014/main" id="{7082609E-C49F-ACD4-0CB4-207843C36410}"/>
              </a:ext>
            </a:extLst>
          </p:cNvPr>
          <p:cNvSpPr txBox="1">
            <a:spLocks/>
          </p:cNvSpPr>
          <p:nvPr/>
        </p:nvSpPr>
        <p:spPr>
          <a:xfrm>
            <a:off x="838199" y="334541"/>
            <a:ext cx="8136302" cy="4504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2400" dirty="0">
                <a:solidFill>
                  <a:schemeClr val="dk1"/>
                </a:solidFill>
                <a:latin typeface="Poppins SemiBold"/>
                <a:cs typeface="Poppins SemiBold"/>
              </a:rPr>
              <a:t>Cuenta de Almacenamiento</a:t>
            </a:r>
            <a:endParaRPr lang="es-US" sz="2400" dirty="0">
              <a:solidFill>
                <a:schemeClr val="dk1"/>
              </a:solidFill>
              <a:latin typeface="Poppins SemiBold"/>
              <a:cs typeface="Poppins SemiBold"/>
              <a:sym typeface="Poppins"/>
            </a:endParaRPr>
          </a:p>
        </p:txBody>
      </p:sp>
      <p:sp>
        <p:nvSpPr>
          <p:cNvPr id="11" name="TextBox 10">
            <a:extLst>
              <a:ext uri="{FF2B5EF4-FFF2-40B4-BE49-F238E27FC236}">
                <a16:creationId xmlns:a16="http://schemas.microsoft.com/office/drawing/2014/main" id="{79D4F5CF-BB1D-5FD8-A0B4-4C79D15FCBB0}"/>
              </a:ext>
            </a:extLst>
          </p:cNvPr>
          <p:cNvSpPr txBox="1"/>
          <p:nvPr/>
        </p:nvSpPr>
        <p:spPr>
          <a:xfrm>
            <a:off x="838198" y="785040"/>
            <a:ext cx="7467603" cy="2647135"/>
          </a:xfrm>
          <a:prstGeom prst="rect">
            <a:avLst/>
          </a:prstGeom>
          <a:noFill/>
        </p:spPr>
        <p:txBody>
          <a:bodyPr wrap="square">
            <a:spAutoFit/>
          </a:bodyPr>
          <a:lstStyle/>
          <a:p>
            <a:pPr algn="just">
              <a:lnSpc>
                <a:spcPct val="150000"/>
              </a:lnSpc>
            </a:pPr>
            <a:r>
              <a:rPr lang="es-MX" b="1" dirty="0">
                <a:solidFill>
                  <a:schemeClr val="tx1"/>
                </a:solidFill>
                <a:latin typeface="Poppins"/>
                <a:cs typeface="Poppins"/>
              </a:rPr>
              <a:t>2. Tipos de Servicios de Almacenamiento:</a:t>
            </a:r>
          </a:p>
          <a:p>
            <a:pPr marL="285750" indent="-285750" algn="just">
              <a:lnSpc>
                <a:spcPct val="150000"/>
              </a:lnSpc>
              <a:buFont typeface="Arial" panose="020B0604020202020204" pitchFamily="34" charset="0"/>
              <a:buChar char="•"/>
            </a:pPr>
            <a:r>
              <a:rPr lang="es-MX" b="1" dirty="0">
                <a:solidFill>
                  <a:schemeClr val="tx1"/>
                </a:solidFill>
                <a:latin typeface="Poppins"/>
                <a:cs typeface="Poppins"/>
              </a:rPr>
              <a:t>Blob Storage: </a:t>
            </a:r>
            <a:r>
              <a:rPr lang="es-MX" dirty="0">
                <a:solidFill>
                  <a:schemeClr val="tx1"/>
                </a:solidFill>
                <a:latin typeface="Poppins"/>
                <a:cs typeface="Poppins"/>
              </a:rPr>
              <a:t>Para almacenar grandes cantidades de datos no estructurados, como imágenes y archivos de texto.</a:t>
            </a:r>
          </a:p>
          <a:p>
            <a:pPr marL="285750" indent="-285750" algn="just">
              <a:lnSpc>
                <a:spcPct val="150000"/>
              </a:lnSpc>
              <a:buFont typeface="Arial" panose="020B0604020202020204" pitchFamily="34" charset="0"/>
              <a:buChar char="•"/>
            </a:pPr>
            <a:r>
              <a:rPr lang="es-MX" b="1" dirty="0">
                <a:solidFill>
                  <a:schemeClr val="tx1"/>
                </a:solidFill>
                <a:latin typeface="Poppins"/>
                <a:cs typeface="Poppins"/>
              </a:rPr>
              <a:t>Table Storage: </a:t>
            </a:r>
            <a:r>
              <a:rPr lang="es-MX" dirty="0">
                <a:solidFill>
                  <a:schemeClr val="tx1"/>
                </a:solidFill>
                <a:latin typeface="Poppins"/>
                <a:cs typeface="Poppins"/>
              </a:rPr>
              <a:t>Para almacenar datos NoSQL estructurados.</a:t>
            </a:r>
          </a:p>
          <a:p>
            <a:pPr marL="285750" indent="-285750" algn="just">
              <a:lnSpc>
                <a:spcPct val="150000"/>
              </a:lnSpc>
              <a:buFont typeface="Arial" panose="020B0604020202020204" pitchFamily="34" charset="0"/>
              <a:buChar char="•"/>
            </a:pPr>
            <a:r>
              <a:rPr lang="es-MX" b="1" dirty="0" err="1">
                <a:solidFill>
                  <a:schemeClr val="tx1"/>
                </a:solidFill>
                <a:latin typeface="Poppins"/>
                <a:cs typeface="Poppins"/>
              </a:rPr>
              <a:t>Queue</a:t>
            </a:r>
            <a:r>
              <a:rPr lang="es-MX" b="1" dirty="0">
                <a:solidFill>
                  <a:schemeClr val="tx1"/>
                </a:solidFill>
                <a:latin typeface="Poppins"/>
                <a:cs typeface="Poppins"/>
              </a:rPr>
              <a:t> Storage: </a:t>
            </a:r>
            <a:r>
              <a:rPr lang="es-MX" dirty="0">
                <a:solidFill>
                  <a:schemeClr val="tx1"/>
                </a:solidFill>
                <a:latin typeface="Poppins"/>
                <a:cs typeface="Poppins"/>
              </a:rPr>
              <a:t>Para la implementación de colas de mensajes para la comunicación entre componentes de aplicaciones.</a:t>
            </a:r>
          </a:p>
          <a:p>
            <a:pPr marL="285750" indent="-285750" algn="just">
              <a:lnSpc>
                <a:spcPct val="150000"/>
              </a:lnSpc>
              <a:buFont typeface="Arial" panose="020B0604020202020204" pitchFamily="34" charset="0"/>
              <a:buChar char="•"/>
            </a:pPr>
            <a:r>
              <a:rPr lang="es-MX" b="1" dirty="0">
                <a:solidFill>
                  <a:schemeClr val="tx1"/>
                </a:solidFill>
                <a:latin typeface="Poppins"/>
                <a:cs typeface="Poppins"/>
              </a:rPr>
              <a:t>File Storage: </a:t>
            </a:r>
            <a:r>
              <a:rPr lang="es-MX" dirty="0">
                <a:solidFill>
                  <a:schemeClr val="tx1"/>
                </a:solidFill>
                <a:latin typeface="Poppins"/>
                <a:cs typeface="Poppins"/>
              </a:rPr>
              <a:t>Para almacenar y compartir archivos con máquinas virtuales mediante el protocolo SMB.</a:t>
            </a:r>
          </a:p>
        </p:txBody>
      </p:sp>
    </p:spTree>
    <p:extLst>
      <p:ext uri="{BB962C8B-B14F-4D97-AF65-F5344CB8AC3E}">
        <p14:creationId xmlns:p14="http://schemas.microsoft.com/office/powerpoint/2010/main" val="246266231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974</TotalTime>
  <Words>1236</Words>
  <Application>Microsoft Office PowerPoint</Application>
  <PresentationFormat>Presentación en pantalla (16:9)</PresentationFormat>
  <Paragraphs>54</Paragraphs>
  <Slides>20</Slides>
  <Notes>18</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20</vt:i4>
      </vt:variant>
    </vt:vector>
  </HeadingPairs>
  <TitlesOfParts>
    <vt:vector size="25" baseType="lpstr">
      <vt:lpstr>Poppins</vt:lpstr>
      <vt:lpstr>Poppins SemiBold</vt:lpstr>
      <vt:lpstr>Poppins Light</vt:lpstr>
      <vt:lpstr>Arial</vt:lpstr>
      <vt:lpstr>Simple Light</vt:lpstr>
      <vt:lpstr>Mg. Ing. Layla Scheli</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Resumen y Conclusiones</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Introduccion a R</dc:title>
  <cp:lastModifiedBy>Layla Scheli</cp:lastModifiedBy>
  <cp:revision>43</cp:revision>
  <dcterms:modified xsi:type="dcterms:W3CDTF">2024-05-03T00:50:14Z</dcterms:modified>
</cp:coreProperties>
</file>